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13716000" cx="24384000"/>
  <p:notesSz cx="6858000" cy="9144000"/>
  <p:embeddedFontLst>
    <p:embeddedFont>
      <p:font typeface="Helvetica Neue"/>
      <p:regular r:id="rId22"/>
      <p:bold r:id="rId23"/>
      <p:italic r:id="rId24"/>
      <p:boldItalic r:id="rId25"/>
    </p:embeddedFont>
    <p:embeddedFont>
      <p:font typeface="Helvetica Neue Light"/>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0" roundtripDataSignature="AMtx7mhc20lBZNZ0R8InyWFKlD+Eh3BD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HelveticaNeue-regular.fntdata"/><Relationship Id="rId21" Type="http://schemas.openxmlformats.org/officeDocument/2006/relationships/slide" Target="slides/slide17.xml"/><Relationship Id="rId24" Type="http://schemas.openxmlformats.org/officeDocument/2006/relationships/font" Target="fonts/HelveticaNeue-italic.fntdata"/><Relationship Id="rId23" Type="http://schemas.openxmlformats.org/officeDocument/2006/relationships/font" Target="fonts/HelveticaNeue-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HelveticaNeueLight-regular.fntdata"/><Relationship Id="rId25" Type="http://schemas.openxmlformats.org/officeDocument/2006/relationships/font" Target="fonts/HelveticaNeue-boldItalic.fntdata"/><Relationship Id="rId28" Type="http://schemas.openxmlformats.org/officeDocument/2006/relationships/font" Target="fonts/HelveticaNeueLight-italic.fntdata"/><Relationship Id="rId27" Type="http://schemas.openxmlformats.org/officeDocument/2006/relationships/font" Target="fonts/HelveticaNeueLigh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HelveticaNeueLight-boldItalic.fntdata"/><Relationship Id="rId7" Type="http://schemas.openxmlformats.org/officeDocument/2006/relationships/slide" Target="slides/slide3.xml"/><Relationship Id="rId8" Type="http://schemas.openxmlformats.org/officeDocument/2006/relationships/slide" Target="slides/slide4.xml"/><Relationship Id="rId3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 name="Google Shape;57;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SzPts val="2200"/>
              <a:buFont typeface="Helvetica Neue"/>
              <a:buNone/>
            </a:pPr>
            <a:r>
              <a:rPr lang="en-US"/>
              <a:t>Welcome to the gig economy! We are full force into this new era of the global workforce and as it expands we need to be adjusting to better meet the demands of its providers and users. </a:t>
            </a:r>
            <a:endParaRPr/>
          </a:p>
          <a:p>
            <a:pPr indent="0" lvl="0" marL="0" rtl="0" algn="l">
              <a:lnSpc>
                <a:spcPct val="117999"/>
              </a:lnSpc>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445d1dc4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445d1dc41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 name="Google Shape;63;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SzPts val="2200"/>
              <a:buFont typeface="Helvetica Neue"/>
              <a:buNone/>
            </a:pPr>
            <a:r>
              <a:rPr lang="en-US"/>
              <a:t>Welcome to the gig economy! We are full force into this new era of the global workforce and as it expands we need to be adjusting to better meet the demands of its providers and users. </a:t>
            </a:r>
            <a:endParaRPr/>
          </a:p>
          <a:p>
            <a:pPr indent="0" lvl="0" marL="0" rtl="0" algn="l">
              <a:lnSpc>
                <a:spcPct val="117999"/>
              </a:lnSpc>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 name="Google Shape;90;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This is Gustavo, a 46 year old New Yorker who drives for Uber and Lyft.</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I’d like us to all put on our empathy caps for a minute and think about Gustavo. Gustavo is a 46 year old New Yorker who drives for Uber and Lyft. He has to support his entire family by working for these gig economy platforms. </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Well, the question that we are asking is..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 name="Google Shape;96;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This is Gustavo, a 46 year old New Yorker who drives for Uber and Lyft.</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I’d like us to all put on our empathy caps for a minute and think about Gustavo. Gustavo is a 46 year old New Yorker who drives for Uber and Lyft. He has to support his entire family by working for these gig economy platforms. </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Well, the question that we are asking is..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to - Horizontal" type="tx">
  <p:cSld name="TITLE_AND_BODY">
    <p:spTree>
      <p:nvGrpSpPr>
        <p:cNvPr id="9" name="Shape 9"/>
        <p:cNvGrpSpPr/>
        <p:nvPr/>
      </p:nvGrpSpPr>
      <p:grpSpPr>
        <a:xfrm>
          <a:off x="0" y="0"/>
          <a:ext cx="0" cy="0"/>
          <a:chOff x="0" y="0"/>
          <a:chExt cx="0" cy="0"/>
        </a:xfrm>
      </p:grpSpPr>
      <p:sp>
        <p:nvSpPr>
          <p:cNvPr id="10" name="Google Shape;10;p18"/>
          <p:cNvSpPr/>
          <p:nvPr>
            <p:ph idx="2" type="pic"/>
          </p:nvPr>
        </p:nvSpPr>
        <p:spPr>
          <a:xfrm>
            <a:off x="5329062" y="406546"/>
            <a:ext cx="13716003" cy="914876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9pPr>
          </a:lstStyle>
          <a:p/>
        </p:txBody>
      </p:sp>
      <p:sp>
        <p:nvSpPr>
          <p:cNvPr id="11" name="Google Shape;11;p18"/>
          <p:cNvSpPr txBox="1"/>
          <p:nvPr>
            <p:ph type="title"/>
          </p:nvPr>
        </p:nvSpPr>
        <p:spPr>
          <a:xfrm>
            <a:off x="4833937" y="9447609"/>
            <a:ext cx="14716126" cy="2000251"/>
          </a:xfrm>
          <a:prstGeom prst="rect">
            <a:avLst/>
          </a:prstGeom>
          <a:noFill/>
          <a:ln>
            <a:noFill/>
          </a:ln>
        </p:spPr>
        <p:txBody>
          <a:bodyPr anchorCtr="0" anchor="b" bIns="71425" lIns="71425" spcFirstLastPara="1" rIns="71425" wrap="square" tIns="71425">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2" name="Google Shape;12;p18"/>
          <p:cNvSpPr txBox="1"/>
          <p:nvPr>
            <p:ph idx="1" type="body"/>
          </p:nvPr>
        </p:nvSpPr>
        <p:spPr>
          <a:xfrm>
            <a:off x="4833937" y="11465718"/>
            <a:ext cx="14716126" cy="1589486"/>
          </a:xfrm>
          <a:prstGeom prst="rect">
            <a:avLst/>
          </a:prstGeom>
          <a:noFill/>
          <a:ln>
            <a:noFill/>
          </a:ln>
        </p:spPr>
        <p:txBody>
          <a:bodyPr anchorCtr="0" anchor="t" bIns="71425" lIns="71425" spcFirstLastPara="1" rIns="71425" wrap="square" tIns="71425">
            <a:normAutofit/>
          </a:bodyPr>
          <a:lstStyle>
            <a:lvl1pPr indent="-228600" lvl="0" marL="457200" algn="ctr">
              <a:lnSpc>
                <a:spcPct val="100000"/>
              </a:lnSpc>
              <a:spcBef>
                <a:spcPts val="0"/>
              </a:spcBef>
              <a:spcAft>
                <a:spcPts val="0"/>
              </a:spcAft>
              <a:buClr>
                <a:srgbClr val="000000"/>
              </a:buClr>
              <a:buSzPts val="5200"/>
              <a:buFont typeface="Helvetica Neue"/>
              <a:buNone/>
              <a:defRPr sz="5200"/>
            </a:lvl1pPr>
            <a:lvl2pPr indent="-228600" lvl="1" marL="914400" algn="ctr">
              <a:lnSpc>
                <a:spcPct val="100000"/>
              </a:lnSpc>
              <a:spcBef>
                <a:spcPts val="0"/>
              </a:spcBef>
              <a:spcAft>
                <a:spcPts val="0"/>
              </a:spcAft>
              <a:buClr>
                <a:srgbClr val="000000"/>
              </a:buClr>
              <a:buSzPts val="5200"/>
              <a:buFont typeface="Helvetica Neue"/>
              <a:buNone/>
              <a:defRPr sz="5200"/>
            </a:lvl2pPr>
            <a:lvl3pPr indent="-228600" lvl="2" marL="1371600" algn="ctr">
              <a:lnSpc>
                <a:spcPct val="100000"/>
              </a:lnSpc>
              <a:spcBef>
                <a:spcPts val="0"/>
              </a:spcBef>
              <a:spcAft>
                <a:spcPts val="0"/>
              </a:spcAft>
              <a:buClr>
                <a:srgbClr val="000000"/>
              </a:buClr>
              <a:buSzPts val="5200"/>
              <a:buFont typeface="Helvetica Neue"/>
              <a:buNone/>
              <a:defRPr sz="5200"/>
            </a:lvl3pPr>
            <a:lvl4pPr indent="-228600" lvl="3" marL="1828800" algn="ctr">
              <a:lnSpc>
                <a:spcPct val="100000"/>
              </a:lnSpc>
              <a:spcBef>
                <a:spcPts val="0"/>
              </a:spcBef>
              <a:spcAft>
                <a:spcPts val="0"/>
              </a:spcAft>
              <a:buClr>
                <a:srgbClr val="000000"/>
              </a:buClr>
              <a:buSzPts val="5200"/>
              <a:buFont typeface="Helvetica Neue"/>
              <a:buNone/>
              <a:defRPr sz="5200"/>
            </a:lvl4pPr>
            <a:lvl5pPr indent="-228600" lvl="4" marL="2286000" algn="ctr">
              <a:lnSpc>
                <a:spcPct val="100000"/>
              </a:lnSpc>
              <a:spcBef>
                <a:spcPts val="0"/>
              </a:spcBef>
              <a:spcAft>
                <a:spcPts val="0"/>
              </a:spcAft>
              <a:buClr>
                <a:srgbClr val="000000"/>
              </a:buClr>
              <a:buSzPts val="5200"/>
              <a:buFont typeface="Helvetica Neue"/>
              <a:buNone/>
              <a:defRPr sz="5200"/>
            </a:lvl5pPr>
            <a:lvl6pPr indent="-394335" lvl="5" marL="2743200" algn="l">
              <a:lnSpc>
                <a:spcPct val="100000"/>
              </a:lnSpc>
              <a:spcBef>
                <a:spcPts val="5900"/>
              </a:spcBef>
              <a:spcAft>
                <a:spcPts val="0"/>
              </a:spcAft>
              <a:buClr>
                <a:srgbClr val="000000"/>
              </a:buClr>
              <a:buSzPts val="2610"/>
              <a:buChar char="•"/>
              <a:defRPr/>
            </a:lvl6pPr>
            <a:lvl7pPr indent="-394335" lvl="6" marL="3200400" algn="l">
              <a:lnSpc>
                <a:spcPct val="100000"/>
              </a:lnSpc>
              <a:spcBef>
                <a:spcPts val="5900"/>
              </a:spcBef>
              <a:spcAft>
                <a:spcPts val="0"/>
              </a:spcAft>
              <a:buClr>
                <a:srgbClr val="000000"/>
              </a:buClr>
              <a:buSzPts val="2610"/>
              <a:buChar char="•"/>
              <a:defRPr/>
            </a:lvl7pPr>
            <a:lvl8pPr indent="-394334" lvl="7" marL="3657600" algn="l">
              <a:lnSpc>
                <a:spcPct val="100000"/>
              </a:lnSpc>
              <a:spcBef>
                <a:spcPts val="5900"/>
              </a:spcBef>
              <a:spcAft>
                <a:spcPts val="0"/>
              </a:spcAft>
              <a:buClr>
                <a:srgbClr val="000000"/>
              </a:buClr>
              <a:buSzPts val="2610"/>
              <a:buChar char="•"/>
              <a:defRPr/>
            </a:lvl8pPr>
            <a:lvl9pPr indent="-394334" lvl="8" marL="4114800" algn="l">
              <a:lnSpc>
                <a:spcPct val="100000"/>
              </a:lnSpc>
              <a:spcBef>
                <a:spcPts val="5900"/>
              </a:spcBef>
              <a:spcAft>
                <a:spcPts val="0"/>
              </a:spcAft>
              <a:buClr>
                <a:srgbClr val="000000"/>
              </a:buClr>
              <a:buSzPts val="2610"/>
              <a:buChar char="•"/>
              <a:defRPr/>
            </a:lvl9pPr>
          </a:lstStyle>
          <a:p/>
        </p:txBody>
      </p:sp>
      <p:sp>
        <p:nvSpPr>
          <p:cNvPr id="13" name="Google Shape;13;p18"/>
          <p:cNvSpPr txBox="1"/>
          <p:nvPr>
            <p:ph idx="12" type="sldNum"/>
          </p:nvPr>
        </p:nvSpPr>
        <p:spPr>
          <a:xfrm>
            <a:off x="11954103" y="13073062"/>
            <a:ext cx="466269" cy="477673"/>
          </a:xfrm>
          <a:prstGeom prst="rect">
            <a:avLst/>
          </a:prstGeom>
          <a:noFill/>
          <a:ln>
            <a:noFill/>
          </a:ln>
        </p:spPr>
        <p:txBody>
          <a:bodyPr anchorCtr="0" anchor="t" bIns="71425" lIns="71425" spcFirstLastPara="1" rIns="71425" wrap="square" tIns="71425">
            <a:spAutoFit/>
          </a:bodyPr>
          <a:lstStyle>
            <a:lvl1pPr indent="0" lvl="0"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to - 3 Stück">
  <p:cSld name="Foto - 3 Stück">
    <p:spTree>
      <p:nvGrpSpPr>
        <p:cNvPr id="43" name="Shape 43"/>
        <p:cNvGrpSpPr/>
        <p:nvPr/>
      </p:nvGrpSpPr>
      <p:grpSpPr>
        <a:xfrm>
          <a:off x="0" y="0"/>
          <a:ext cx="0" cy="0"/>
          <a:chOff x="0" y="0"/>
          <a:chExt cx="0" cy="0"/>
        </a:xfrm>
      </p:grpSpPr>
      <p:sp>
        <p:nvSpPr>
          <p:cNvPr id="44" name="Google Shape;44;p27"/>
          <p:cNvSpPr/>
          <p:nvPr>
            <p:ph idx="2" type="pic"/>
          </p:nvPr>
        </p:nvSpPr>
        <p:spPr>
          <a:xfrm>
            <a:off x="12442031" y="7072312"/>
            <a:ext cx="8514489" cy="567928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9pPr>
          </a:lstStyle>
          <a:p/>
        </p:txBody>
      </p:sp>
      <p:sp>
        <p:nvSpPr>
          <p:cNvPr id="45" name="Google Shape;45;p27"/>
          <p:cNvSpPr/>
          <p:nvPr>
            <p:ph idx="3" type="pic"/>
          </p:nvPr>
        </p:nvSpPr>
        <p:spPr>
          <a:xfrm>
            <a:off x="12192000" y="1250156"/>
            <a:ext cx="8251032" cy="5500689"/>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9pPr>
          </a:lstStyle>
          <a:p/>
        </p:txBody>
      </p:sp>
      <p:sp>
        <p:nvSpPr>
          <p:cNvPr id="46" name="Google Shape;46;p27"/>
          <p:cNvSpPr/>
          <p:nvPr>
            <p:ph idx="4" type="pic"/>
          </p:nvPr>
        </p:nvSpPr>
        <p:spPr>
          <a:xfrm>
            <a:off x="-291704" y="1250156"/>
            <a:ext cx="16850319" cy="1123354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9pPr>
          </a:lstStyle>
          <a:p/>
        </p:txBody>
      </p:sp>
      <p:sp>
        <p:nvSpPr>
          <p:cNvPr id="47" name="Google Shape;47;p27"/>
          <p:cNvSpPr txBox="1"/>
          <p:nvPr>
            <p:ph idx="12" type="sldNum"/>
          </p:nvPr>
        </p:nvSpPr>
        <p:spPr>
          <a:xfrm>
            <a:off x="11954103" y="13073062"/>
            <a:ext cx="466269" cy="477673"/>
          </a:xfrm>
          <a:prstGeom prst="rect">
            <a:avLst/>
          </a:prstGeom>
          <a:noFill/>
          <a:ln>
            <a:noFill/>
          </a:ln>
        </p:spPr>
        <p:txBody>
          <a:bodyPr anchorCtr="0" anchor="t" bIns="71425" lIns="71425" spcFirstLastPara="1" rIns="71425" wrap="square" tIns="71425">
            <a:spAutoFit/>
          </a:bodyPr>
          <a:lstStyle>
            <a:lvl1pPr indent="0" lvl="0"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Zitat">
  <p:cSld name="Zitat">
    <p:spTree>
      <p:nvGrpSpPr>
        <p:cNvPr id="48" name="Shape 48"/>
        <p:cNvGrpSpPr/>
        <p:nvPr/>
      </p:nvGrpSpPr>
      <p:grpSpPr>
        <a:xfrm>
          <a:off x="0" y="0"/>
          <a:ext cx="0" cy="0"/>
          <a:chOff x="0" y="0"/>
          <a:chExt cx="0" cy="0"/>
        </a:xfrm>
      </p:grpSpPr>
      <p:sp>
        <p:nvSpPr>
          <p:cNvPr id="49" name="Google Shape;49;p28"/>
          <p:cNvSpPr txBox="1"/>
          <p:nvPr>
            <p:ph idx="1" type="body"/>
          </p:nvPr>
        </p:nvSpPr>
        <p:spPr>
          <a:xfrm>
            <a:off x="4833937" y="8947546"/>
            <a:ext cx="14716126" cy="647701"/>
          </a:xfrm>
          <a:prstGeom prst="rect">
            <a:avLst/>
          </a:prstGeom>
          <a:noFill/>
          <a:ln>
            <a:noFill/>
          </a:ln>
        </p:spPr>
        <p:txBody>
          <a:bodyPr anchorCtr="0" anchor="t" bIns="71425" lIns="71425" spcFirstLastPara="1" rIns="71425" wrap="square" tIns="71425">
            <a:spAutoFit/>
          </a:bodyPr>
          <a:lstStyle>
            <a:lvl1pPr indent="-228600" lvl="0" marL="457200" algn="ctr">
              <a:lnSpc>
                <a:spcPct val="100000"/>
              </a:lnSpc>
              <a:spcBef>
                <a:spcPts val="0"/>
              </a:spcBef>
              <a:spcAft>
                <a:spcPts val="0"/>
              </a:spcAft>
              <a:buClr>
                <a:srgbClr val="000000"/>
              </a:buClr>
              <a:buSzPts val="3200"/>
              <a:buFont typeface="Helvetica Neue"/>
              <a:buNone/>
              <a:defRPr i="1" sz="3200"/>
            </a:lvl1pPr>
            <a:lvl2pPr indent="-394335" lvl="1" marL="914400" algn="l">
              <a:lnSpc>
                <a:spcPct val="100000"/>
              </a:lnSpc>
              <a:spcBef>
                <a:spcPts val="5900"/>
              </a:spcBef>
              <a:spcAft>
                <a:spcPts val="0"/>
              </a:spcAft>
              <a:buClr>
                <a:srgbClr val="000000"/>
              </a:buClr>
              <a:buSzPts val="2610"/>
              <a:buChar char="•"/>
              <a:defRPr/>
            </a:lvl2pPr>
            <a:lvl3pPr indent="-394335" lvl="2" marL="1371600" algn="l">
              <a:lnSpc>
                <a:spcPct val="100000"/>
              </a:lnSpc>
              <a:spcBef>
                <a:spcPts val="5900"/>
              </a:spcBef>
              <a:spcAft>
                <a:spcPts val="0"/>
              </a:spcAft>
              <a:buClr>
                <a:srgbClr val="000000"/>
              </a:buClr>
              <a:buSzPts val="2610"/>
              <a:buChar char="•"/>
              <a:defRPr/>
            </a:lvl3pPr>
            <a:lvl4pPr indent="-394335" lvl="3" marL="1828800" algn="l">
              <a:lnSpc>
                <a:spcPct val="100000"/>
              </a:lnSpc>
              <a:spcBef>
                <a:spcPts val="5900"/>
              </a:spcBef>
              <a:spcAft>
                <a:spcPts val="0"/>
              </a:spcAft>
              <a:buClr>
                <a:srgbClr val="000000"/>
              </a:buClr>
              <a:buSzPts val="2610"/>
              <a:buChar char="•"/>
              <a:defRPr/>
            </a:lvl4pPr>
            <a:lvl5pPr indent="-394335" lvl="4" marL="2286000" algn="l">
              <a:lnSpc>
                <a:spcPct val="100000"/>
              </a:lnSpc>
              <a:spcBef>
                <a:spcPts val="5900"/>
              </a:spcBef>
              <a:spcAft>
                <a:spcPts val="0"/>
              </a:spcAft>
              <a:buClr>
                <a:srgbClr val="000000"/>
              </a:buClr>
              <a:buSzPts val="2610"/>
              <a:buChar char="•"/>
              <a:defRPr/>
            </a:lvl5pPr>
            <a:lvl6pPr indent="-394335" lvl="5" marL="2743200" algn="l">
              <a:lnSpc>
                <a:spcPct val="100000"/>
              </a:lnSpc>
              <a:spcBef>
                <a:spcPts val="5900"/>
              </a:spcBef>
              <a:spcAft>
                <a:spcPts val="0"/>
              </a:spcAft>
              <a:buClr>
                <a:srgbClr val="000000"/>
              </a:buClr>
              <a:buSzPts val="2610"/>
              <a:buChar char="•"/>
              <a:defRPr/>
            </a:lvl6pPr>
            <a:lvl7pPr indent="-394335" lvl="6" marL="3200400" algn="l">
              <a:lnSpc>
                <a:spcPct val="100000"/>
              </a:lnSpc>
              <a:spcBef>
                <a:spcPts val="5900"/>
              </a:spcBef>
              <a:spcAft>
                <a:spcPts val="0"/>
              </a:spcAft>
              <a:buClr>
                <a:srgbClr val="000000"/>
              </a:buClr>
              <a:buSzPts val="2610"/>
              <a:buChar char="•"/>
              <a:defRPr/>
            </a:lvl7pPr>
            <a:lvl8pPr indent="-394334" lvl="7" marL="3657600" algn="l">
              <a:lnSpc>
                <a:spcPct val="100000"/>
              </a:lnSpc>
              <a:spcBef>
                <a:spcPts val="5900"/>
              </a:spcBef>
              <a:spcAft>
                <a:spcPts val="0"/>
              </a:spcAft>
              <a:buClr>
                <a:srgbClr val="000000"/>
              </a:buClr>
              <a:buSzPts val="2610"/>
              <a:buChar char="•"/>
              <a:defRPr/>
            </a:lvl8pPr>
            <a:lvl9pPr indent="-394334" lvl="8" marL="4114800" algn="l">
              <a:lnSpc>
                <a:spcPct val="100000"/>
              </a:lnSpc>
              <a:spcBef>
                <a:spcPts val="5900"/>
              </a:spcBef>
              <a:spcAft>
                <a:spcPts val="0"/>
              </a:spcAft>
              <a:buClr>
                <a:srgbClr val="000000"/>
              </a:buClr>
              <a:buSzPts val="2610"/>
              <a:buChar char="•"/>
              <a:defRPr/>
            </a:lvl9pPr>
          </a:lstStyle>
          <a:p/>
        </p:txBody>
      </p:sp>
      <p:sp>
        <p:nvSpPr>
          <p:cNvPr id="50" name="Google Shape;50;p28"/>
          <p:cNvSpPr txBox="1"/>
          <p:nvPr>
            <p:ph idx="2" type="body"/>
          </p:nvPr>
        </p:nvSpPr>
        <p:spPr>
          <a:xfrm>
            <a:off x="4833937" y="5997575"/>
            <a:ext cx="14716126" cy="863601"/>
          </a:xfrm>
          <a:prstGeom prst="rect">
            <a:avLst/>
          </a:prstGeom>
          <a:noFill/>
          <a:ln>
            <a:noFill/>
          </a:ln>
        </p:spPr>
        <p:txBody>
          <a:bodyPr anchorCtr="0" anchor="ctr" bIns="71425" lIns="71425" spcFirstLastPara="1" rIns="71425" wrap="square" tIns="71425">
            <a:spAutoFit/>
          </a:bodyPr>
          <a:lstStyle>
            <a:lvl1pPr indent="-228600" lvl="0" marL="457200" algn="ctr">
              <a:lnSpc>
                <a:spcPct val="100000"/>
              </a:lnSpc>
              <a:spcBef>
                <a:spcPts val="0"/>
              </a:spcBef>
              <a:spcAft>
                <a:spcPts val="0"/>
              </a:spcAft>
              <a:buClr>
                <a:srgbClr val="000000"/>
              </a:buClr>
              <a:buSzPts val="4600"/>
              <a:buFont typeface="Helvetica Neue"/>
              <a:buNone/>
              <a:defRPr sz="4600">
                <a:latin typeface="Helvetica Neue"/>
                <a:ea typeface="Helvetica Neue"/>
                <a:cs typeface="Helvetica Neue"/>
                <a:sym typeface="Helvetica Neue"/>
              </a:defRPr>
            </a:lvl1pPr>
            <a:lvl2pPr indent="-394335" lvl="1" marL="914400" algn="l">
              <a:lnSpc>
                <a:spcPct val="100000"/>
              </a:lnSpc>
              <a:spcBef>
                <a:spcPts val="5900"/>
              </a:spcBef>
              <a:spcAft>
                <a:spcPts val="0"/>
              </a:spcAft>
              <a:buClr>
                <a:srgbClr val="000000"/>
              </a:buClr>
              <a:buSzPts val="2610"/>
              <a:buChar char="•"/>
              <a:defRPr/>
            </a:lvl2pPr>
            <a:lvl3pPr indent="-394335" lvl="2" marL="1371600" algn="l">
              <a:lnSpc>
                <a:spcPct val="100000"/>
              </a:lnSpc>
              <a:spcBef>
                <a:spcPts val="5900"/>
              </a:spcBef>
              <a:spcAft>
                <a:spcPts val="0"/>
              </a:spcAft>
              <a:buClr>
                <a:srgbClr val="000000"/>
              </a:buClr>
              <a:buSzPts val="2610"/>
              <a:buChar char="•"/>
              <a:defRPr/>
            </a:lvl3pPr>
            <a:lvl4pPr indent="-394335" lvl="3" marL="1828800" algn="l">
              <a:lnSpc>
                <a:spcPct val="100000"/>
              </a:lnSpc>
              <a:spcBef>
                <a:spcPts val="5900"/>
              </a:spcBef>
              <a:spcAft>
                <a:spcPts val="0"/>
              </a:spcAft>
              <a:buClr>
                <a:srgbClr val="000000"/>
              </a:buClr>
              <a:buSzPts val="2610"/>
              <a:buChar char="•"/>
              <a:defRPr/>
            </a:lvl4pPr>
            <a:lvl5pPr indent="-394335" lvl="4" marL="2286000" algn="l">
              <a:lnSpc>
                <a:spcPct val="100000"/>
              </a:lnSpc>
              <a:spcBef>
                <a:spcPts val="5900"/>
              </a:spcBef>
              <a:spcAft>
                <a:spcPts val="0"/>
              </a:spcAft>
              <a:buClr>
                <a:srgbClr val="000000"/>
              </a:buClr>
              <a:buSzPts val="2610"/>
              <a:buChar char="•"/>
              <a:defRPr/>
            </a:lvl5pPr>
            <a:lvl6pPr indent="-394335" lvl="5" marL="2743200" algn="l">
              <a:lnSpc>
                <a:spcPct val="100000"/>
              </a:lnSpc>
              <a:spcBef>
                <a:spcPts val="5900"/>
              </a:spcBef>
              <a:spcAft>
                <a:spcPts val="0"/>
              </a:spcAft>
              <a:buClr>
                <a:srgbClr val="000000"/>
              </a:buClr>
              <a:buSzPts val="2610"/>
              <a:buChar char="•"/>
              <a:defRPr/>
            </a:lvl6pPr>
            <a:lvl7pPr indent="-394335" lvl="6" marL="3200400" algn="l">
              <a:lnSpc>
                <a:spcPct val="100000"/>
              </a:lnSpc>
              <a:spcBef>
                <a:spcPts val="5900"/>
              </a:spcBef>
              <a:spcAft>
                <a:spcPts val="0"/>
              </a:spcAft>
              <a:buClr>
                <a:srgbClr val="000000"/>
              </a:buClr>
              <a:buSzPts val="2610"/>
              <a:buChar char="•"/>
              <a:defRPr/>
            </a:lvl7pPr>
            <a:lvl8pPr indent="-394334" lvl="7" marL="3657600" algn="l">
              <a:lnSpc>
                <a:spcPct val="100000"/>
              </a:lnSpc>
              <a:spcBef>
                <a:spcPts val="5900"/>
              </a:spcBef>
              <a:spcAft>
                <a:spcPts val="0"/>
              </a:spcAft>
              <a:buClr>
                <a:srgbClr val="000000"/>
              </a:buClr>
              <a:buSzPts val="2610"/>
              <a:buChar char="•"/>
              <a:defRPr/>
            </a:lvl8pPr>
            <a:lvl9pPr indent="-394334" lvl="8" marL="4114800" algn="l">
              <a:lnSpc>
                <a:spcPct val="100000"/>
              </a:lnSpc>
              <a:spcBef>
                <a:spcPts val="5900"/>
              </a:spcBef>
              <a:spcAft>
                <a:spcPts val="0"/>
              </a:spcAft>
              <a:buClr>
                <a:srgbClr val="000000"/>
              </a:buClr>
              <a:buSzPts val="2610"/>
              <a:buChar char="•"/>
              <a:defRPr/>
            </a:lvl9pPr>
          </a:lstStyle>
          <a:p/>
        </p:txBody>
      </p:sp>
      <p:sp>
        <p:nvSpPr>
          <p:cNvPr id="51" name="Google Shape;51;p28"/>
          <p:cNvSpPr txBox="1"/>
          <p:nvPr>
            <p:ph idx="12" type="sldNum"/>
          </p:nvPr>
        </p:nvSpPr>
        <p:spPr>
          <a:xfrm>
            <a:off x="11954103" y="13073062"/>
            <a:ext cx="466269" cy="477673"/>
          </a:xfrm>
          <a:prstGeom prst="rect">
            <a:avLst/>
          </a:prstGeom>
          <a:noFill/>
          <a:ln>
            <a:noFill/>
          </a:ln>
        </p:spPr>
        <p:txBody>
          <a:bodyPr anchorCtr="0" anchor="t" bIns="71425" lIns="71425" spcFirstLastPara="1" rIns="71425" wrap="square" tIns="71425">
            <a:spAutoFit/>
          </a:bodyPr>
          <a:lstStyle>
            <a:lvl1pPr indent="0" lvl="0"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to">
  <p:cSld name="Foto">
    <p:spTree>
      <p:nvGrpSpPr>
        <p:cNvPr id="52" name="Shape 52"/>
        <p:cNvGrpSpPr/>
        <p:nvPr/>
      </p:nvGrpSpPr>
      <p:grpSpPr>
        <a:xfrm>
          <a:off x="0" y="0"/>
          <a:ext cx="0" cy="0"/>
          <a:chOff x="0" y="0"/>
          <a:chExt cx="0" cy="0"/>
        </a:xfrm>
      </p:grpSpPr>
      <p:sp>
        <p:nvSpPr>
          <p:cNvPr id="53" name="Google Shape;53;p29"/>
          <p:cNvSpPr/>
          <p:nvPr>
            <p:ph idx="2" type="pic"/>
          </p:nvPr>
        </p:nvSpPr>
        <p:spPr>
          <a:xfrm>
            <a:off x="1712269" y="0"/>
            <a:ext cx="20959464" cy="13983891"/>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9pPr>
          </a:lstStyle>
          <a:p/>
        </p:txBody>
      </p:sp>
      <p:sp>
        <p:nvSpPr>
          <p:cNvPr id="54" name="Google Shape;54;p29"/>
          <p:cNvSpPr txBox="1"/>
          <p:nvPr>
            <p:ph idx="12" type="sldNum"/>
          </p:nvPr>
        </p:nvSpPr>
        <p:spPr>
          <a:xfrm>
            <a:off x="11954103" y="13073062"/>
            <a:ext cx="466269" cy="477673"/>
          </a:xfrm>
          <a:prstGeom prst="rect">
            <a:avLst/>
          </a:prstGeom>
          <a:noFill/>
          <a:ln>
            <a:noFill/>
          </a:ln>
        </p:spPr>
        <p:txBody>
          <a:bodyPr anchorCtr="0" anchor="t" bIns="71425" lIns="71425" spcFirstLastPara="1" rIns="71425" wrap="square" tIns="71425">
            <a:spAutoFit/>
          </a:bodyPr>
          <a:lstStyle>
            <a:lvl1pPr indent="0" lvl="0"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amp; Untertitel" type="title">
  <p:cSld name="TITLE">
    <p:spTree>
      <p:nvGrpSpPr>
        <p:cNvPr id="14" name="Shape 14"/>
        <p:cNvGrpSpPr/>
        <p:nvPr/>
      </p:nvGrpSpPr>
      <p:grpSpPr>
        <a:xfrm>
          <a:off x="0" y="0"/>
          <a:ext cx="0" cy="0"/>
          <a:chOff x="0" y="0"/>
          <a:chExt cx="0" cy="0"/>
        </a:xfrm>
      </p:grpSpPr>
      <p:sp>
        <p:nvSpPr>
          <p:cNvPr id="15" name="Google Shape;15;p19"/>
          <p:cNvSpPr txBox="1"/>
          <p:nvPr>
            <p:ph type="title"/>
          </p:nvPr>
        </p:nvSpPr>
        <p:spPr>
          <a:xfrm>
            <a:off x="4833937" y="2303859"/>
            <a:ext cx="14716126" cy="4643438"/>
          </a:xfrm>
          <a:prstGeom prst="rect">
            <a:avLst/>
          </a:prstGeom>
          <a:noFill/>
          <a:ln>
            <a:noFill/>
          </a:ln>
        </p:spPr>
        <p:txBody>
          <a:bodyPr anchorCtr="0" anchor="b" bIns="71425" lIns="71425" spcFirstLastPara="1" rIns="71425" wrap="square" tIns="71425">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6" name="Google Shape;16;p19"/>
          <p:cNvSpPr txBox="1"/>
          <p:nvPr>
            <p:ph idx="1" type="body"/>
          </p:nvPr>
        </p:nvSpPr>
        <p:spPr>
          <a:xfrm>
            <a:off x="4833937" y="7090171"/>
            <a:ext cx="14716126" cy="1589486"/>
          </a:xfrm>
          <a:prstGeom prst="rect">
            <a:avLst/>
          </a:prstGeom>
          <a:noFill/>
          <a:ln>
            <a:noFill/>
          </a:ln>
        </p:spPr>
        <p:txBody>
          <a:bodyPr anchorCtr="0" anchor="t" bIns="71425" lIns="71425" spcFirstLastPara="1" rIns="71425" wrap="square" tIns="71425">
            <a:normAutofit/>
          </a:bodyPr>
          <a:lstStyle>
            <a:lvl1pPr indent="-228600" lvl="0" marL="457200" algn="ctr">
              <a:lnSpc>
                <a:spcPct val="100000"/>
              </a:lnSpc>
              <a:spcBef>
                <a:spcPts val="0"/>
              </a:spcBef>
              <a:spcAft>
                <a:spcPts val="0"/>
              </a:spcAft>
              <a:buClr>
                <a:srgbClr val="000000"/>
              </a:buClr>
              <a:buSzPts val="5200"/>
              <a:buFont typeface="Helvetica Neue"/>
              <a:buNone/>
              <a:defRPr sz="5200"/>
            </a:lvl1pPr>
            <a:lvl2pPr indent="-228600" lvl="1" marL="914400" algn="ctr">
              <a:lnSpc>
                <a:spcPct val="100000"/>
              </a:lnSpc>
              <a:spcBef>
                <a:spcPts val="0"/>
              </a:spcBef>
              <a:spcAft>
                <a:spcPts val="0"/>
              </a:spcAft>
              <a:buClr>
                <a:srgbClr val="000000"/>
              </a:buClr>
              <a:buSzPts val="5200"/>
              <a:buFont typeface="Helvetica Neue"/>
              <a:buNone/>
              <a:defRPr sz="5200"/>
            </a:lvl2pPr>
            <a:lvl3pPr indent="-228600" lvl="2" marL="1371600" algn="ctr">
              <a:lnSpc>
                <a:spcPct val="100000"/>
              </a:lnSpc>
              <a:spcBef>
                <a:spcPts val="0"/>
              </a:spcBef>
              <a:spcAft>
                <a:spcPts val="0"/>
              </a:spcAft>
              <a:buClr>
                <a:srgbClr val="000000"/>
              </a:buClr>
              <a:buSzPts val="5200"/>
              <a:buFont typeface="Helvetica Neue"/>
              <a:buNone/>
              <a:defRPr sz="5200"/>
            </a:lvl3pPr>
            <a:lvl4pPr indent="-228600" lvl="3" marL="1828800" algn="ctr">
              <a:lnSpc>
                <a:spcPct val="100000"/>
              </a:lnSpc>
              <a:spcBef>
                <a:spcPts val="0"/>
              </a:spcBef>
              <a:spcAft>
                <a:spcPts val="0"/>
              </a:spcAft>
              <a:buClr>
                <a:srgbClr val="000000"/>
              </a:buClr>
              <a:buSzPts val="5200"/>
              <a:buFont typeface="Helvetica Neue"/>
              <a:buNone/>
              <a:defRPr sz="5200"/>
            </a:lvl4pPr>
            <a:lvl5pPr indent="-228600" lvl="4" marL="2286000" algn="ctr">
              <a:lnSpc>
                <a:spcPct val="100000"/>
              </a:lnSpc>
              <a:spcBef>
                <a:spcPts val="0"/>
              </a:spcBef>
              <a:spcAft>
                <a:spcPts val="0"/>
              </a:spcAft>
              <a:buClr>
                <a:srgbClr val="000000"/>
              </a:buClr>
              <a:buSzPts val="5200"/>
              <a:buFont typeface="Helvetica Neue"/>
              <a:buNone/>
              <a:defRPr sz="5200"/>
            </a:lvl5pPr>
            <a:lvl6pPr indent="-394335" lvl="5" marL="2743200" algn="l">
              <a:lnSpc>
                <a:spcPct val="100000"/>
              </a:lnSpc>
              <a:spcBef>
                <a:spcPts val="5900"/>
              </a:spcBef>
              <a:spcAft>
                <a:spcPts val="0"/>
              </a:spcAft>
              <a:buClr>
                <a:srgbClr val="000000"/>
              </a:buClr>
              <a:buSzPts val="2610"/>
              <a:buChar char="•"/>
              <a:defRPr/>
            </a:lvl6pPr>
            <a:lvl7pPr indent="-394335" lvl="6" marL="3200400" algn="l">
              <a:lnSpc>
                <a:spcPct val="100000"/>
              </a:lnSpc>
              <a:spcBef>
                <a:spcPts val="5900"/>
              </a:spcBef>
              <a:spcAft>
                <a:spcPts val="0"/>
              </a:spcAft>
              <a:buClr>
                <a:srgbClr val="000000"/>
              </a:buClr>
              <a:buSzPts val="2610"/>
              <a:buChar char="•"/>
              <a:defRPr/>
            </a:lvl7pPr>
            <a:lvl8pPr indent="-394334" lvl="7" marL="3657600" algn="l">
              <a:lnSpc>
                <a:spcPct val="100000"/>
              </a:lnSpc>
              <a:spcBef>
                <a:spcPts val="5900"/>
              </a:spcBef>
              <a:spcAft>
                <a:spcPts val="0"/>
              </a:spcAft>
              <a:buClr>
                <a:srgbClr val="000000"/>
              </a:buClr>
              <a:buSzPts val="2610"/>
              <a:buChar char="•"/>
              <a:defRPr/>
            </a:lvl8pPr>
            <a:lvl9pPr indent="-394334" lvl="8" marL="4114800" algn="l">
              <a:lnSpc>
                <a:spcPct val="100000"/>
              </a:lnSpc>
              <a:spcBef>
                <a:spcPts val="5900"/>
              </a:spcBef>
              <a:spcAft>
                <a:spcPts val="0"/>
              </a:spcAft>
              <a:buClr>
                <a:srgbClr val="000000"/>
              </a:buClr>
              <a:buSzPts val="2610"/>
              <a:buChar char="•"/>
              <a:defRPr/>
            </a:lvl9pPr>
          </a:lstStyle>
          <a:p/>
        </p:txBody>
      </p:sp>
      <p:sp>
        <p:nvSpPr>
          <p:cNvPr id="17" name="Google Shape;17;p19"/>
          <p:cNvSpPr txBox="1"/>
          <p:nvPr>
            <p:ph idx="12" type="sldNum"/>
          </p:nvPr>
        </p:nvSpPr>
        <p:spPr>
          <a:xfrm>
            <a:off x="11954103" y="13073062"/>
            <a:ext cx="466269" cy="477673"/>
          </a:xfrm>
          <a:prstGeom prst="rect">
            <a:avLst/>
          </a:prstGeom>
          <a:noFill/>
          <a:ln>
            <a:noFill/>
          </a:ln>
        </p:spPr>
        <p:txBody>
          <a:bodyPr anchorCtr="0" anchor="t" bIns="71425" lIns="71425" spcFirstLastPara="1" rIns="71425" wrap="square" tIns="71425">
            <a:spAutoFit/>
          </a:bodyPr>
          <a:lstStyle>
            <a:lvl1pPr indent="0" lvl="0" marL="0" algn="ctr">
              <a:lnSpc>
                <a:spcPct val="100000"/>
              </a:lnSpc>
              <a:spcBef>
                <a:spcPts val="0"/>
              </a:spcBef>
              <a:spcAft>
                <a:spcPts val="0"/>
              </a:spcAft>
              <a:buClr>
                <a:srgbClr val="000000"/>
              </a:buClr>
              <a:buSzPts val="2200"/>
              <a:buFont typeface="Helvetica Neue Light"/>
              <a:buNone/>
              <a:defRPr>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200"/>
              <a:buFont typeface="Helvetica Neue Light"/>
              <a:buNone/>
              <a:defRPr>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200"/>
              <a:buFont typeface="Helvetica Neue Light"/>
              <a:buNone/>
              <a:defRPr>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200"/>
              <a:buFont typeface="Helvetica Neue Light"/>
              <a:buNone/>
              <a:defRPr>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200"/>
              <a:buFont typeface="Helvetica Neue Light"/>
              <a:buNone/>
              <a:defRPr>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200"/>
              <a:buFont typeface="Helvetica Neue Light"/>
              <a:buNone/>
              <a:defRPr>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200"/>
              <a:buFont typeface="Helvetica Neue Light"/>
              <a:buNone/>
              <a:defRPr>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200"/>
              <a:buFont typeface="Helvetica Neue Light"/>
              <a:buNone/>
              <a:defRPr>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200"/>
              <a:buFont typeface="Helvetica Neue Light"/>
              <a:buNone/>
              <a:defRPr>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b="0" i="0" sz="2200" u="none" cap="none" strike="noStrike">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er">
  <p:cSld name="Leer">
    <p:spTree>
      <p:nvGrpSpPr>
        <p:cNvPr id="18" name="Shape 18"/>
        <p:cNvGrpSpPr/>
        <p:nvPr/>
      </p:nvGrpSpPr>
      <p:grpSpPr>
        <a:xfrm>
          <a:off x="0" y="0"/>
          <a:ext cx="0" cy="0"/>
          <a:chOff x="0" y="0"/>
          <a:chExt cx="0" cy="0"/>
        </a:xfrm>
      </p:grpSpPr>
      <p:sp>
        <p:nvSpPr>
          <p:cNvPr id="19" name="Google Shape;19;p20"/>
          <p:cNvSpPr txBox="1"/>
          <p:nvPr>
            <p:ph idx="12" type="sldNum"/>
          </p:nvPr>
        </p:nvSpPr>
        <p:spPr>
          <a:xfrm>
            <a:off x="11954103" y="13073062"/>
            <a:ext cx="466269" cy="477673"/>
          </a:xfrm>
          <a:prstGeom prst="rect">
            <a:avLst/>
          </a:prstGeom>
          <a:noFill/>
          <a:ln>
            <a:noFill/>
          </a:ln>
        </p:spPr>
        <p:txBody>
          <a:bodyPr anchorCtr="0" anchor="t" bIns="71425" lIns="71425" spcFirstLastPara="1" rIns="71425" wrap="square" tIns="71425">
            <a:spAutoFit/>
          </a:bodyPr>
          <a:lstStyle>
            <a:lvl1pPr indent="0" lvl="0"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 Mitte">
  <p:cSld name="Titel - Mitte">
    <p:spTree>
      <p:nvGrpSpPr>
        <p:cNvPr id="20" name="Shape 20"/>
        <p:cNvGrpSpPr/>
        <p:nvPr/>
      </p:nvGrpSpPr>
      <p:grpSpPr>
        <a:xfrm>
          <a:off x="0" y="0"/>
          <a:ext cx="0" cy="0"/>
          <a:chOff x="0" y="0"/>
          <a:chExt cx="0" cy="0"/>
        </a:xfrm>
      </p:grpSpPr>
      <p:sp>
        <p:nvSpPr>
          <p:cNvPr id="21" name="Google Shape;21;p21"/>
          <p:cNvSpPr txBox="1"/>
          <p:nvPr>
            <p:ph type="title"/>
          </p:nvPr>
        </p:nvSpPr>
        <p:spPr>
          <a:xfrm>
            <a:off x="4833937" y="4536281"/>
            <a:ext cx="14716126" cy="4643438"/>
          </a:xfrm>
          <a:prstGeom prst="rect">
            <a:avLst/>
          </a:prstGeom>
          <a:noFill/>
          <a:ln>
            <a:noFill/>
          </a:ln>
        </p:spPr>
        <p:txBody>
          <a:bodyPr anchorCtr="0" anchor="ctr" bIns="71425" lIns="71425" spcFirstLastPara="1" rIns="71425" wrap="square" tIns="71425">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2" name="Google Shape;22;p21"/>
          <p:cNvSpPr txBox="1"/>
          <p:nvPr>
            <p:ph idx="12" type="sldNum"/>
          </p:nvPr>
        </p:nvSpPr>
        <p:spPr>
          <a:xfrm>
            <a:off x="11954103" y="13073062"/>
            <a:ext cx="466269" cy="477673"/>
          </a:xfrm>
          <a:prstGeom prst="rect">
            <a:avLst/>
          </a:prstGeom>
          <a:noFill/>
          <a:ln>
            <a:noFill/>
          </a:ln>
        </p:spPr>
        <p:txBody>
          <a:bodyPr anchorCtr="0" anchor="t" bIns="71425" lIns="71425" spcFirstLastPara="1" rIns="71425" wrap="square" tIns="71425">
            <a:spAutoFit/>
          </a:bodyPr>
          <a:lstStyle>
            <a:lvl1pPr indent="0" lvl="0"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to - Vertikal">
  <p:cSld name="Foto - Vertikal">
    <p:spTree>
      <p:nvGrpSpPr>
        <p:cNvPr id="23" name="Shape 23"/>
        <p:cNvGrpSpPr/>
        <p:nvPr/>
      </p:nvGrpSpPr>
      <p:grpSpPr>
        <a:xfrm>
          <a:off x="0" y="0"/>
          <a:ext cx="0" cy="0"/>
          <a:chOff x="0" y="0"/>
          <a:chExt cx="0" cy="0"/>
        </a:xfrm>
      </p:grpSpPr>
      <p:sp>
        <p:nvSpPr>
          <p:cNvPr id="24" name="Google Shape;24;p22"/>
          <p:cNvSpPr/>
          <p:nvPr>
            <p:ph idx="2" type="pic"/>
          </p:nvPr>
        </p:nvSpPr>
        <p:spPr>
          <a:xfrm>
            <a:off x="6231433" y="863203"/>
            <a:ext cx="17439682" cy="1162645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9pPr>
          </a:lstStyle>
          <a:p/>
        </p:txBody>
      </p:sp>
      <p:sp>
        <p:nvSpPr>
          <p:cNvPr id="25" name="Google Shape;25;p22"/>
          <p:cNvSpPr txBox="1"/>
          <p:nvPr>
            <p:ph type="title"/>
          </p:nvPr>
        </p:nvSpPr>
        <p:spPr>
          <a:xfrm>
            <a:off x="4387453" y="892968"/>
            <a:ext cx="7500938" cy="5607845"/>
          </a:xfrm>
          <a:prstGeom prst="rect">
            <a:avLst/>
          </a:prstGeom>
          <a:noFill/>
          <a:ln>
            <a:noFill/>
          </a:ln>
        </p:spPr>
        <p:txBody>
          <a:bodyPr anchorCtr="0" anchor="b" bIns="71425" lIns="71425" spcFirstLastPara="1" rIns="71425" wrap="square" tIns="71425">
            <a:normAutofit/>
          </a:bodyPr>
          <a:lstStyle>
            <a:lvl1pPr lvl="0" algn="ctr">
              <a:lnSpc>
                <a:spcPct val="100000"/>
              </a:lnSpc>
              <a:spcBef>
                <a:spcPts val="0"/>
              </a:spcBef>
              <a:spcAft>
                <a:spcPts val="0"/>
              </a:spcAft>
              <a:buClr>
                <a:srgbClr val="000000"/>
              </a:buClr>
              <a:buSzPts val="8400"/>
              <a:buFont typeface="Helvetica Neue"/>
              <a:buNone/>
              <a:defRPr sz="84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6" name="Google Shape;26;p22"/>
          <p:cNvSpPr txBox="1"/>
          <p:nvPr>
            <p:ph idx="1" type="body"/>
          </p:nvPr>
        </p:nvSpPr>
        <p:spPr>
          <a:xfrm>
            <a:off x="4387453" y="6643687"/>
            <a:ext cx="7500938" cy="5786438"/>
          </a:xfrm>
          <a:prstGeom prst="rect">
            <a:avLst/>
          </a:prstGeom>
          <a:noFill/>
          <a:ln>
            <a:noFill/>
          </a:ln>
        </p:spPr>
        <p:txBody>
          <a:bodyPr anchorCtr="0" anchor="t" bIns="71425" lIns="71425" spcFirstLastPara="1" rIns="71425" wrap="square" tIns="71425">
            <a:normAutofit/>
          </a:bodyPr>
          <a:lstStyle>
            <a:lvl1pPr indent="-228600" lvl="0" marL="457200" algn="ctr">
              <a:lnSpc>
                <a:spcPct val="100000"/>
              </a:lnSpc>
              <a:spcBef>
                <a:spcPts val="0"/>
              </a:spcBef>
              <a:spcAft>
                <a:spcPts val="0"/>
              </a:spcAft>
              <a:buClr>
                <a:srgbClr val="000000"/>
              </a:buClr>
              <a:buSzPts val="5200"/>
              <a:buFont typeface="Helvetica Neue"/>
              <a:buNone/>
              <a:defRPr sz="5200"/>
            </a:lvl1pPr>
            <a:lvl2pPr indent="-228600" lvl="1" marL="914400" algn="ctr">
              <a:lnSpc>
                <a:spcPct val="100000"/>
              </a:lnSpc>
              <a:spcBef>
                <a:spcPts val="0"/>
              </a:spcBef>
              <a:spcAft>
                <a:spcPts val="0"/>
              </a:spcAft>
              <a:buClr>
                <a:srgbClr val="000000"/>
              </a:buClr>
              <a:buSzPts val="5200"/>
              <a:buFont typeface="Helvetica Neue"/>
              <a:buNone/>
              <a:defRPr sz="5200"/>
            </a:lvl2pPr>
            <a:lvl3pPr indent="-228600" lvl="2" marL="1371600" algn="ctr">
              <a:lnSpc>
                <a:spcPct val="100000"/>
              </a:lnSpc>
              <a:spcBef>
                <a:spcPts val="0"/>
              </a:spcBef>
              <a:spcAft>
                <a:spcPts val="0"/>
              </a:spcAft>
              <a:buClr>
                <a:srgbClr val="000000"/>
              </a:buClr>
              <a:buSzPts val="5200"/>
              <a:buFont typeface="Helvetica Neue"/>
              <a:buNone/>
              <a:defRPr sz="5200"/>
            </a:lvl3pPr>
            <a:lvl4pPr indent="-228600" lvl="3" marL="1828800" algn="ctr">
              <a:lnSpc>
                <a:spcPct val="100000"/>
              </a:lnSpc>
              <a:spcBef>
                <a:spcPts val="0"/>
              </a:spcBef>
              <a:spcAft>
                <a:spcPts val="0"/>
              </a:spcAft>
              <a:buClr>
                <a:srgbClr val="000000"/>
              </a:buClr>
              <a:buSzPts val="5200"/>
              <a:buFont typeface="Helvetica Neue"/>
              <a:buNone/>
              <a:defRPr sz="5200"/>
            </a:lvl4pPr>
            <a:lvl5pPr indent="-228600" lvl="4" marL="2286000" algn="ctr">
              <a:lnSpc>
                <a:spcPct val="100000"/>
              </a:lnSpc>
              <a:spcBef>
                <a:spcPts val="0"/>
              </a:spcBef>
              <a:spcAft>
                <a:spcPts val="0"/>
              </a:spcAft>
              <a:buClr>
                <a:srgbClr val="000000"/>
              </a:buClr>
              <a:buSzPts val="5200"/>
              <a:buFont typeface="Helvetica Neue"/>
              <a:buNone/>
              <a:defRPr sz="5200"/>
            </a:lvl5pPr>
            <a:lvl6pPr indent="-394335" lvl="5" marL="2743200" algn="l">
              <a:lnSpc>
                <a:spcPct val="100000"/>
              </a:lnSpc>
              <a:spcBef>
                <a:spcPts val="5900"/>
              </a:spcBef>
              <a:spcAft>
                <a:spcPts val="0"/>
              </a:spcAft>
              <a:buClr>
                <a:srgbClr val="000000"/>
              </a:buClr>
              <a:buSzPts val="2610"/>
              <a:buChar char="•"/>
              <a:defRPr/>
            </a:lvl6pPr>
            <a:lvl7pPr indent="-394335" lvl="6" marL="3200400" algn="l">
              <a:lnSpc>
                <a:spcPct val="100000"/>
              </a:lnSpc>
              <a:spcBef>
                <a:spcPts val="5900"/>
              </a:spcBef>
              <a:spcAft>
                <a:spcPts val="0"/>
              </a:spcAft>
              <a:buClr>
                <a:srgbClr val="000000"/>
              </a:buClr>
              <a:buSzPts val="2610"/>
              <a:buChar char="•"/>
              <a:defRPr/>
            </a:lvl7pPr>
            <a:lvl8pPr indent="-394334" lvl="7" marL="3657600" algn="l">
              <a:lnSpc>
                <a:spcPct val="100000"/>
              </a:lnSpc>
              <a:spcBef>
                <a:spcPts val="5900"/>
              </a:spcBef>
              <a:spcAft>
                <a:spcPts val="0"/>
              </a:spcAft>
              <a:buClr>
                <a:srgbClr val="000000"/>
              </a:buClr>
              <a:buSzPts val="2610"/>
              <a:buChar char="•"/>
              <a:defRPr/>
            </a:lvl8pPr>
            <a:lvl9pPr indent="-394334" lvl="8" marL="4114800" algn="l">
              <a:lnSpc>
                <a:spcPct val="100000"/>
              </a:lnSpc>
              <a:spcBef>
                <a:spcPts val="5900"/>
              </a:spcBef>
              <a:spcAft>
                <a:spcPts val="0"/>
              </a:spcAft>
              <a:buClr>
                <a:srgbClr val="000000"/>
              </a:buClr>
              <a:buSzPts val="2610"/>
              <a:buChar char="•"/>
              <a:defRPr/>
            </a:lvl9pPr>
          </a:lstStyle>
          <a:p/>
        </p:txBody>
      </p:sp>
      <p:sp>
        <p:nvSpPr>
          <p:cNvPr id="27" name="Google Shape;27;p22"/>
          <p:cNvSpPr txBox="1"/>
          <p:nvPr>
            <p:ph idx="12" type="sldNum"/>
          </p:nvPr>
        </p:nvSpPr>
        <p:spPr>
          <a:xfrm>
            <a:off x="11954103" y="13073062"/>
            <a:ext cx="466269" cy="477673"/>
          </a:xfrm>
          <a:prstGeom prst="rect">
            <a:avLst/>
          </a:prstGeom>
          <a:noFill/>
          <a:ln>
            <a:noFill/>
          </a:ln>
        </p:spPr>
        <p:txBody>
          <a:bodyPr anchorCtr="0" anchor="t" bIns="71425" lIns="71425" spcFirstLastPara="1" rIns="71425" wrap="square" tIns="71425">
            <a:spAutoFit/>
          </a:bodyPr>
          <a:lstStyle>
            <a:lvl1pPr indent="0" lvl="0"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 Oben">
  <p:cSld name="Titel - Oben">
    <p:spTree>
      <p:nvGrpSpPr>
        <p:cNvPr id="28" name="Shape 28"/>
        <p:cNvGrpSpPr/>
        <p:nvPr/>
      </p:nvGrpSpPr>
      <p:grpSpPr>
        <a:xfrm>
          <a:off x="0" y="0"/>
          <a:ext cx="0" cy="0"/>
          <a:chOff x="0" y="0"/>
          <a:chExt cx="0" cy="0"/>
        </a:xfrm>
      </p:grpSpPr>
      <p:sp>
        <p:nvSpPr>
          <p:cNvPr id="29" name="Google Shape;29;p23"/>
          <p:cNvSpPr txBox="1"/>
          <p:nvPr>
            <p:ph type="title"/>
          </p:nvPr>
        </p:nvSpPr>
        <p:spPr>
          <a:xfrm>
            <a:off x="4387453" y="357187"/>
            <a:ext cx="15609095" cy="3036095"/>
          </a:xfrm>
          <a:prstGeom prst="rect">
            <a:avLst/>
          </a:prstGeom>
          <a:noFill/>
          <a:ln>
            <a:noFill/>
          </a:ln>
        </p:spPr>
        <p:txBody>
          <a:bodyPr anchorCtr="0" anchor="ctr" bIns="71425" lIns="71425" spcFirstLastPara="1" rIns="71425" wrap="square" tIns="71425">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0" name="Google Shape;30;p23"/>
          <p:cNvSpPr txBox="1"/>
          <p:nvPr>
            <p:ph idx="12" type="sldNum"/>
          </p:nvPr>
        </p:nvSpPr>
        <p:spPr>
          <a:xfrm>
            <a:off x="11954103" y="13073062"/>
            <a:ext cx="466269" cy="477673"/>
          </a:xfrm>
          <a:prstGeom prst="rect">
            <a:avLst/>
          </a:prstGeom>
          <a:noFill/>
          <a:ln>
            <a:noFill/>
          </a:ln>
        </p:spPr>
        <p:txBody>
          <a:bodyPr anchorCtr="0" anchor="t" bIns="71425" lIns="71425" spcFirstLastPara="1" rIns="71425" wrap="square" tIns="71425">
            <a:spAutoFit/>
          </a:bodyPr>
          <a:lstStyle>
            <a:lvl1pPr indent="0" lvl="0"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amp; Aufzählung">
  <p:cSld name="Titel &amp; Aufzählung">
    <p:spTree>
      <p:nvGrpSpPr>
        <p:cNvPr id="31" name="Shape 31"/>
        <p:cNvGrpSpPr/>
        <p:nvPr/>
      </p:nvGrpSpPr>
      <p:grpSpPr>
        <a:xfrm>
          <a:off x="0" y="0"/>
          <a:ext cx="0" cy="0"/>
          <a:chOff x="0" y="0"/>
          <a:chExt cx="0" cy="0"/>
        </a:xfrm>
      </p:grpSpPr>
      <p:sp>
        <p:nvSpPr>
          <p:cNvPr id="32" name="Google Shape;32;p24"/>
          <p:cNvSpPr txBox="1"/>
          <p:nvPr>
            <p:ph type="title"/>
          </p:nvPr>
        </p:nvSpPr>
        <p:spPr>
          <a:xfrm>
            <a:off x="4387453" y="357187"/>
            <a:ext cx="15609095" cy="3036095"/>
          </a:xfrm>
          <a:prstGeom prst="rect">
            <a:avLst/>
          </a:prstGeom>
          <a:noFill/>
          <a:ln>
            <a:noFill/>
          </a:ln>
        </p:spPr>
        <p:txBody>
          <a:bodyPr anchorCtr="0" anchor="ctr" bIns="71425" lIns="71425" spcFirstLastPara="1" rIns="71425" wrap="square" tIns="71425">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3" name="Google Shape;33;p24"/>
          <p:cNvSpPr txBox="1"/>
          <p:nvPr>
            <p:ph idx="1" type="body"/>
          </p:nvPr>
        </p:nvSpPr>
        <p:spPr>
          <a:xfrm>
            <a:off x="4387453" y="3643312"/>
            <a:ext cx="15609095" cy="8840392"/>
          </a:xfrm>
          <a:prstGeom prst="rect">
            <a:avLst/>
          </a:prstGeom>
          <a:noFill/>
          <a:ln>
            <a:noFill/>
          </a:ln>
        </p:spPr>
        <p:txBody>
          <a:bodyPr anchorCtr="0" anchor="ctr" bIns="71425" lIns="71425" spcFirstLastPara="1" rIns="71425" wrap="square" tIns="71425">
            <a:normAutofit/>
          </a:bodyPr>
          <a:lstStyle>
            <a:lvl1pPr indent="-394335" lvl="0" marL="457200" algn="l">
              <a:lnSpc>
                <a:spcPct val="100000"/>
              </a:lnSpc>
              <a:spcBef>
                <a:spcPts val="5900"/>
              </a:spcBef>
              <a:spcAft>
                <a:spcPts val="0"/>
              </a:spcAft>
              <a:buClr>
                <a:srgbClr val="000000"/>
              </a:buClr>
              <a:buSzPts val="2610"/>
              <a:buChar char="•"/>
              <a:defRPr/>
            </a:lvl1pPr>
            <a:lvl2pPr indent="-394335" lvl="1" marL="914400" algn="l">
              <a:lnSpc>
                <a:spcPct val="100000"/>
              </a:lnSpc>
              <a:spcBef>
                <a:spcPts val="5900"/>
              </a:spcBef>
              <a:spcAft>
                <a:spcPts val="0"/>
              </a:spcAft>
              <a:buClr>
                <a:srgbClr val="000000"/>
              </a:buClr>
              <a:buSzPts val="2610"/>
              <a:buChar char="•"/>
              <a:defRPr/>
            </a:lvl2pPr>
            <a:lvl3pPr indent="-394335" lvl="2" marL="1371600" algn="l">
              <a:lnSpc>
                <a:spcPct val="100000"/>
              </a:lnSpc>
              <a:spcBef>
                <a:spcPts val="5900"/>
              </a:spcBef>
              <a:spcAft>
                <a:spcPts val="0"/>
              </a:spcAft>
              <a:buClr>
                <a:srgbClr val="000000"/>
              </a:buClr>
              <a:buSzPts val="2610"/>
              <a:buChar char="•"/>
              <a:defRPr/>
            </a:lvl3pPr>
            <a:lvl4pPr indent="-394335" lvl="3" marL="1828800" algn="l">
              <a:lnSpc>
                <a:spcPct val="100000"/>
              </a:lnSpc>
              <a:spcBef>
                <a:spcPts val="5900"/>
              </a:spcBef>
              <a:spcAft>
                <a:spcPts val="0"/>
              </a:spcAft>
              <a:buClr>
                <a:srgbClr val="000000"/>
              </a:buClr>
              <a:buSzPts val="2610"/>
              <a:buChar char="•"/>
              <a:defRPr/>
            </a:lvl4pPr>
            <a:lvl5pPr indent="-394335" lvl="4" marL="2286000" algn="l">
              <a:lnSpc>
                <a:spcPct val="100000"/>
              </a:lnSpc>
              <a:spcBef>
                <a:spcPts val="5900"/>
              </a:spcBef>
              <a:spcAft>
                <a:spcPts val="0"/>
              </a:spcAft>
              <a:buClr>
                <a:srgbClr val="000000"/>
              </a:buClr>
              <a:buSzPts val="2610"/>
              <a:buChar char="•"/>
              <a:defRPr/>
            </a:lvl5pPr>
            <a:lvl6pPr indent="-394335" lvl="5" marL="2743200" algn="l">
              <a:lnSpc>
                <a:spcPct val="100000"/>
              </a:lnSpc>
              <a:spcBef>
                <a:spcPts val="5900"/>
              </a:spcBef>
              <a:spcAft>
                <a:spcPts val="0"/>
              </a:spcAft>
              <a:buClr>
                <a:srgbClr val="000000"/>
              </a:buClr>
              <a:buSzPts val="2610"/>
              <a:buChar char="•"/>
              <a:defRPr/>
            </a:lvl6pPr>
            <a:lvl7pPr indent="-394335" lvl="6" marL="3200400" algn="l">
              <a:lnSpc>
                <a:spcPct val="100000"/>
              </a:lnSpc>
              <a:spcBef>
                <a:spcPts val="5900"/>
              </a:spcBef>
              <a:spcAft>
                <a:spcPts val="0"/>
              </a:spcAft>
              <a:buClr>
                <a:srgbClr val="000000"/>
              </a:buClr>
              <a:buSzPts val="2610"/>
              <a:buChar char="•"/>
              <a:defRPr/>
            </a:lvl7pPr>
            <a:lvl8pPr indent="-394334" lvl="7" marL="3657600" algn="l">
              <a:lnSpc>
                <a:spcPct val="100000"/>
              </a:lnSpc>
              <a:spcBef>
                <a:spcPts val="5900"/>
              </a:spcBef>
              <a:spcAft>
                <a:spcPts val="0"/>
              </a:spcAft>
              <a:buClr>
                <a:srgbClr val="000000"/>
              </a:buClr>
              <a:buSzPts val="2610"/>
              <a:buChar char="•"/>
              <a:defRPr/>
            </a:lvl8pPr>
            <a:lvl9pPr indent="-394334" lvl="8" marL="4114800" algn="l">
              <a:lnSpc>
                <a:spcPct val="100000"/>
              </a:lnSpc>
              <a:spcBef>
                <a:spcPts val="5900"/>
              </a:spcBef>
              <a:spcAft>
                <a:spcPts val="0"/>
              </a:spcAft>
              <a:buClr>
                <a:srgbClr val="000000"/>
              </a:buClr>
              <a:buSzPts val="2610"/>
              <a:buChar char="•"/>
              <a:defRPr/>
            </a:lvl9pPr>
          </a:lstStyle>
          <a:p/>
        </p:txBody>
      </p:sp>
      <p:sp>
        <p:nvSpPr>
          <p:cNvPr id="34" name="Google Shape;34;p24"/>
          <p:cNvSpPr txBox="1"/>
          <p:nvPr>
            <p:ph idx="12" type="sldNum"/>
          </p:nvPr>
        </p:nvSpPr>
        <p:spPr>
          <a:xfrm>
            <a:off x="11954103" y="13073062"/>
            <a:ext cx="466269" cy="477673"/>
          </a:xfrm>
          <a:prstGeom prst="rect">
            <a:avLst/>
          </a:prstGeom>
          <a:noFill/>
          <a:ln>
            <a:noFill/>
          </a:ln>
        </p:spPr>
        <p:txBody>
          <a:bodyPr anchorCtr="0" anchor="t" bIns="71425" lIns="71425" spcFirstLastPara="1" rIns="71425" wrap="square" tIns="71425">
            <a:spAutoFit/>
          </a:bodyPr>
          <a:lstStyle>
            <a:lvl1pPr indent="0" lvl="0"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Aufzählung &amp; Foto">
  <p:cSld name="Titel, Aufzählung &amp; Foto">
    <p:spTree>
      <p:nvGrpSpPr>
        <p:cNvPr id="35" name="Shape 35"/>
        <p:cNvGrpSpPr/>
        <p:nvPr/>
      </p:nvGrpSpPr>
      <p:grpSpPr>
        <a:xfrm>
          <a:off x="0" y="0"/>
          <a:ext cx="0" cy="0"/>
          <a:chOff x="0" y="0"/>
          <a:chExt cx="0" cy="0"/>
        </a:xfrm>
      </p:grpSpPr>
      <p:sp>
        <p:nvSpPr>
          <p:cNvPr id="36" name="Google Shape;36;p25"/>
          <p:cNvSpPr/>
          <p:nvPr>
            <p:ph idx="2" type="pic"/>
          </p:nvPr>
        </p:nvSpPr>
        <p:spPr>
          <a:xfrm>
            <a:off x="8794253" y="3637358"/>
            <a:ext cx="13260587" cy="884039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9pPr>
          </a:lstStyle>
          <a:p/>
        </p:txBody>
      </p:sp>
      <p:sp>
        <p:nvSpPr>
          <p:cNvPr id="37" name="Google Shape;37;p25"/>
          <p:cNvSpPr txBox="1"/>
          <p:nvPr>
            <p:ph type="title"/>
          </p:nvPr>
        </p:nvSpPr>
        <p:spPr>
          <a:xfrm>
            <a:off x="4387453" y="357187"/>
            <a:ext cx="15609095" cy="3036095"/>
          </a:xfrm>
          <a:prstGeom prst="rect">
            <a:avLst/>
          </a:prstGeom>
          <a:noFill/>
          <a:ln>
            <a:noFill/>
          </a:ln>
        </p:spPr>
        <p:txBody>
          <a:bodyPr anchorCtr="0" anchor="ctr" bIns="71425" lIns="71425" spcFirstLastPara="1" rIns="71425" wrap="square" tIns="71425">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8" name="Google Shape;38;p25"/>
          <p:cNvSpPr txBox="1"/>
          <p:nvPr>
            <p:ph idx="1" type="body"/>
          </p:nvPr>
        </p:nvSpPr>
        <p:spPr>
          <a:xfrm>
            <a:off x="4387453" y="3643312"/>
            <a:ext cx="7500938" cy="8840392"/>
          </a:xfrm>
          <a:prstGeom prst="rect">
            <a:avLst/>
          </a:prstGeom>
          <a:noFill/>
          <a:ln>
            <a:noFill/>
          </a:ln>
        </p:spPr>
        <p:txBody>
          <a:bodyPr anchorCtr="0" anchor="ctr" bIns="71425" lIns="71425" spcFirstLastPara="1" rIns="71425" wrap="square" tIns="71425">
            <a:normAutofit/>
          </a:bodyPr>
          <a:lstStyle>
            <a:lvl1pPr indent="-578485" lvl="0" marL="457200" algn="l">
              <a:lnSpc>
                <a:spcPct val="100000"/>
              </a:lnSpc>
              <a:spcBef>
                <a:spcPts val="4500"/>
              </a:spcBef>
              <a:spcAft>
                <a:spcPts val="0"/>
              </a:spcAft>
              <a:buClr>
                <a:srgbClr val="000000"/>
              </a:buClr>
              <a:buSzPts val="5510"/>
              <a:buFont typeface="Helvetica Neue"/>
              <a:buChar char="•"/>
              <a:defRPr sz="3800"/>
            </a:lvl1pPr>
            <a:lvl2pPr indent="-578485" lvl="1" marL="914400" algn="l">
              <a:lnSpc>
                <a:spcPct val="100000"/>
              </a:lnSpc>
              <a:spcBef>
                <a:spcPts val="4500"/>
              </a:spcBef>
              <a:spcAft>
                <a:spcPts val="0"/>
              </a:spcAft>
              <a:buClr>
                <a:srgbClr val="000000"/>
              </a:buClr>
              <a:buSzPts val="5510"/>
              <a:buFont typeface="Helvetica Neue"/>
              <a:buChar char="•"/>
              <a:defRPr sz="3800"/>
            </a:lvl2pPr>
            <a:lvl3pPr indent="-578485" lvl="2" marL="1371600" algn="l">
              <a:lnSpc>
                <a:spcPct val="100000"/>
              </a:lnSpc>
              <a:spcBef>
                <a:spcPts val="4500"/>
              </a:spcBef>
              <a:spcAft>
                <a:spcPts val="0"/>
              </a:spcAft>
              <a:buClr>
                <a:srgbClr val="000000"/>
              </a:buClr>
              <a:buSzPts val="5510"/>
              <a:buFont typeface="Helvetica Neue"/>
              <a:buChar char="•"/>
              <a:defRPr sz="3800"/>
            </a:lvl3pPr>
            <a:lvl4pPr indent="-578485" lvl="3" marL="1828800" algn="l">
              <a:lnSpc>
                <a:spcPct val="100000"/>
              </a:lnSpc>
              <a:spcBef>
                <a:spcPts val="4500"/>
              </a:spcBef>
              <a:spcAft>
                <a:spcPts val="0"/>
              </a:spcAft>
              <a:buClr>
                <a:srgbClr val="000000"/>
              </a:buClr>
              <a:buSzPts val="5510"/>
              <a:buFont typeface="Helvetica Neue"/>
              <a:buChar char="•"/>
              <a:defRPr sz="3800"/>
            </a:lvl4pPr>
            <a:lvl5pPr indent="-578485" lvl="4" marL="2286000" algn="l">
              <a:lnSpc>
                <a:spcPct val="100000"/>
              </a:lnSpc>
              <a:spcBef>
                <a:spcPts val="4500"/>
              </a:spcBef>
              <a:spcAft>
                <a:spcPts val="0"/>
              </a:spcAft>
              <a:buClr>
                <a:srgbClr val="000000"/>
              </a:buClr>
              <a:buSzPts val="5510"/>
              <a:buFont typeface="Helvetica Neue"/>
              <a:buChar char="•"/>
              <a:defRPr sz="3800"/>
            </a:lvl5pPr>
            <a:lvl6pPr indent="-394335" lvl="5" marL="2743200" algn="l">
              <a:lnSpc>
                <a:spcPct val="100000"/>
              </a:lnSpc>
              <a:spcBef>
                <a:spcPts val="5900"/>
              </a:spcBef>
              <a:spcAft>
                <a:spcPts val="0"/>
              </a:spcAft>
              <a:buClr>
                <a:srgbClr val="000000"/>
              </a:buClr>
              <a:buSzPts val="2610"/>
              <a:buChar char="•"/>
              <a:defRPr/>
            </a:lvl6pPr>
            <a:lvl7pPr indent="-394335" lvl="6" marL="3200400" algn="l">
              <a:lnSpc>
                <a:spcPct val="100000"/>
              </a:lnSpc>
              <a:spcBef>
                <a:spcPts val="5900"/>
              </a:spcBef>
              <a:spcAft>
                <a:spcPts val="0"/>
              </a:spcAft>
              <a:buClr>
                <a:srgbClr val="000000"/>
              </a:buClr>
              <a:buSzPts val="2610"/>
              <a:buChar char="•"/>
              <a:defRPr/>
            </a:lvl7pPr>
            <a:lvl8pPr indent="-394334" lvl="7" marL="3657600" algn="l">
              <a:lnSpc>
                <a:spcPct val="100000"/>
              </a:lnSpc>
              <a:spcBef>
                <a:spcPts val="5900"/>
              </a:spcBef>
              <a:spcAft>
                <a:spcPts val="0"/>
              </a:spcAft>
              <a:buClr>
                <a:srgbClr val="000000"/>
              </a:buClr>
              <a:buSzPts val="2610"/>
              <a:buChar char="•"/>
              <a:defRPr/>
            </a:lvl8pPr>
            <a:lvl9pPr indent="-394334" lvl="8" marL="4114800" algn="l">
              <a:lnSpc>
                <a:spcPct val="100000"/>
              </a:lnSpc>
              <a:spcBef>
                <a:spcPts val="5900"/>
              </a:spcBef>
              <a:spcAft>
                <a:spcPts val="0"/>
              </a:spcAft>
              <a:buClr>
                <a:srgbClr val="000000"/>
              </a:buClr>
              <a:buSzPts val="2610"/>
              <a:buChar char="•"/>
              <a:defRPr/>
            </a:lvl9pPr>
          </a:lstStyle>
          <a:p/>
        </p:txBody>
      </p:sp>
      <p:sp>
        <p:nvSpPr>
          <p:cNvPr id="39" name="Google Shape;39;p25"/>
          <p:cNvSpPr txBox="1"/>
          <p:nvPr>
            <p:ph idx="12" type="sldNum"/>
          </p:nvPr>
        </p:nvSpPr>
        <p:spPr>
          <a:xfrm>
            <a:off x="11954103" y="13073062"/>
            <a:ext cx="466269" cy="473076"/>
          </a:xfrm>
          <a:prstGeom prst="rect">
            <a:avLst/>
          </a:prstGeom>
          <a:noFill/>
          <a:ln>
            <a:noFill/>
          </a:ln>
        </p:spPr>
        <p:txBody>
          <a:bodyPr anchorCtr="0" anchor="t" bIns="71425" lIns="71425" spcFirstLastPara="1" rIns="71425" wrap="square" tIns="71425">
            <a:spAutoFit/>
          </a:bodyPr>
          <a:lstStyle>
            <a:lvl1pPr indent="0" lvl="0" marL="0" algn="ctr">
              <a:lnSpc>
                <a:spcPct val="100000"/>
              </a:lnSpc>
              <a:spcBef>
                <a:spcPts val="0"/>
              </a:spcBef>
              <a:spcAft>
                <a:spcPts val="0"/>
              </a:spcAft>
              <a:buClr>
                <a:srgbClr val="000000"/>
              </a:buClr>
              <a:buSzPts val="2200"/>
              <a:buFont typeface="Helvetica Neue Light"/>
              <a:buNone/>
              <a:defRPr>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200"/>
              <a:buFont typeface="Helvetica Neue Light"/>
              <a:buNone/>
              <a:defRPr>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200"/>
              <a:buFont typeface="Helvetica Neue Light"/>
              <a:buNone/>
              <a:defRPr>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200"/>
              <a:buFont typeface="Helvetica Neue Light"/>
              <a:buNone/>
              <a:defRPr>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200"/>
              <a:buFont typeface="Helvetica Neue Light"/>
              <a:buNone/>
              <a:defRPr>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200"/>
              <a:buFont typeface="Helvetica Neue Light"/>
              <a:buNone/>
              <a:defRPr>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200"/>
              <a:buFont typeface="Helvetica Neue Light"/>
              <a:buNone/>
              <a:defRPr>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200"/>
              <a:buFont typeface="Helvetica Neue Light"/>
              <a:buNone/>
              <a:defRPr>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200"/>
              <a:buFont typeface="Helvetica Neue Light"/>
              <a:buNone/>
              <a:defRPr>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b="0" i="0" sz="2200" u="none" cap="none" strike="noStrike">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unkte">
  <p:cSld name="Punkte">
    <p:spTree>
      <p:nvGrpSpPr>
        <p:cNvPr id="40" name="Shape 40"/>
        <p:cNvGrpSpPr/>
        <p:nvPr/>
      </p:nvGrpSpPr>
      <p:grpSpPr>
        <a:xfrm>
          <a:off x="0" y="0"/>
          <a:ext cx="0" cy="0"/>
          <a:chOff x="0" y="0"/>
          <a:chExt cx="0" cy="0"/>
        </a:xfrm>
      </p:grpSpPr>
      <p:sp>
        <p:nvSpPr>
          <p:cNvPr id="41" name="Google Shape;41;p26"/>
          <p:cNvSpPr txBox="1"/>
          <p:nvPr>
            <p:ph idx="1" type="body"/>
          </p:nvPr>
        </p:nvSpPr>
        <p:spPr>
          <a:xfrm>
            <a:off x="4387453" y="1785937"/>
            <a:ext cx="15609095" cy="10144126"/>
          </a:xfrm>
          <a:prstGeom prst="rect">
            <a:avLst/>
          </a:prstGeom>
          <a:noFill/>
          <a:ln>
            <a:noFill/>
          </a:ln>
        </p:spPr>
        <p:txBody>
          <a:bodyPr anchorCtr="0" anchor="ctr" bIns="71425" lIns="71425" spcFirstLastPara="1" rIns="71425" wrap="square" tIns="71425">
            <a:normAutofit/>
          </a:bodyPr>
          <a:lstStyle>
            <a:lvl1pPr indent="-394335" lvl="0" marL="457200" algn="l">
              <a:lnSpc>
                <a:spcPct val="100000"/>
              </a:lnSpc>
              <a:spcBef>
                <a:spcPts val="5900"/>
              </a:spcBef>
              <a:spcAft>
                <a:spcPts val="0"/>
              </a:spcAft>
              <a:buClr>
                <a:srgbClr val="000000"/>
              </a:buClr>
              <a:buSzPts val="2610"/>
              <a:buChar char="•"/>
              <a:defRPr/>
            </a:lvl1pPr>
            <a:lvl2pPr indent="-394335" lvl="1" marL="914400" algn="l">
              <a:lnSpc>
                <a:spcPct val="100000"/>
              </a:lnSpc>
              <a:spcBef>
                <a:spcPts val="5900"/>
              </a:spcBef>
              <a:spcAft>
                <a:spcPts val="0"/>
              </a:spcAft>
              <a:buClr>
                <a:srgbClr val="000000"/>
              </a:buClr>
              <a:buSzPts val="2610"/>
              <a:buChar char="•"/>
              <a:defRPr/>
            </a:lvl2pPr>
            <a:lvl3pPr indent="-394335" lvl="2" marL="1371600" algn="l">
              <a:lnSpc>
                <a:spcPct val="100000"/>
              </a:lnSpc>
              <a:spcBef>
                <a:spcPts val="5900"/>
              </a:spcBef>
              <a:spcAft>
                <a:spcPts val="0"/>
              </a:spcAft>
              <a:buClr>
                <a:srgbClr val="000000"/>
              </a:buClr>
              <a:buSzPts val="2610"/>
              <a:buChar char="•"/>
              <a:defRPr/>
            </a:lvl3pPr>
            <a:lvl4pPr indent="-394335" lvl="3" marL="1828800" algn="l">
              <a:lnSpc>
                <a:spcPct val="100000"/>
              </a:lnSpc>
              <a:spcBef>
                <a:spcPts val="5900"/>
              </a:spcBef>
              <a:spcAft>
                <a:spcPts val="0"/>
              </a:spcAft>
              <a:buClr>
                <a:srgbClr val="000000"/>
              </a:buClr>
              <a:buSzPts val="2610"/>
              <a:buChar char="•"/>
              <a:defRPr/>
            </a:lvl4pPr>
            <a:lvl5pPr indent="-394335" lvl="4" marL="2286000" algn="l">
              <a:lnSpc>
                <a:spcPct val="100000"/>
              </a:lnSpc>
              <a:spcBef>
                <a:spcPts val="5900"/>
              </a:spcBef>
              <a:spcAft>
                <a:spcPts val="0"/>
              </a:spcAft>
              <a:buClr>
                <a:srgbClr val="000000"/>
              </a:buClr>
              <a:buSzPts val="2610"/>
              <a:buChar char="•"/>
              <a:defRPr/>
            </a:lvl5pPr>
            <a:lvl6pPr indent="-394335" lvl="5" marL="2743200" algn="l">
              <a:lnSpc>
                <a:spcPct val="100000"/>
              </a:lnSpc>
              <a:spcBef>
                <a:spcPts val="5900"/>
              </a:spcBef>
              <a:spcAft>
                <a:spcPts val="0"/>
              </a:spcAft>
              <a:buClr>
                <a:srgbClr val="000000"/>
              </a:buClr>
              <a:buSzPts val="2610"/>
              <a:buChar char="•"/>
              <a:defRPr/>
            </a:lvl6pPr>
            <a:lvl7pPr indent="-394335" lvl="6" marL="3200400" algn="l">
              <a:lnSpc>
                <a:spcPct val="100000"/>
              </a:lnSpc>
              <a:spcBef>
                <a:spcPts val="5900"/>
              </a:spcBef>
              <a:spcAft>
                <a:spcPts val="0"/>
              </a:spcAft>
              <a:buClr>
                <a:srgbClr val="000000"/>
              </a:buClr>
              <a:buSzPts val="2610"/>
              <a:buChar char="•"/>
              <a:defRPr/>
            </a:lvl7pPr>
            <a:lvl8pPr indent="-394334" lvl="7" marL="3657600" algn="l">
              <a:lnSpc>
                <a:spcPct val="100000"/>
              </a:lnSpc>
              <a:spcBef>
                <a:spcPts val="5900"/>
              </a:spcBef>
              <a:spcAft>
                <a:spcPts val="0"/>
              </a:spcAft>
              <a:buClr>
                <a:srgbClr val="000000"/>
              </a:buClr>
              <a:buSzPts val="2610"/>
              <a:buChar char="•"/>
              <a:defRPr/>
            </a:lvl8pPr>
            <a:lvl9pPr indent="-394334" lvl="8" marL="4114800" algn="l">
              <a:lnSpc>
                <a:spcPct val="100000"/>
              </a:lnSpc>
              <a:spcBef>
                <a:spcPts val="5900"/>
              </a:spcBef>
              <a:spcAft>
                <a:spcPts val="0"/>
              </a:spcAft>
              <a:buClr>
                <a:srgbClr val="000000"/>
              </a:buClr>
              <a:buSzPts val="2610"/>
              <a:buChar char="•"/>
              <a:defRPr/>
            </a:lvl9pPr>
          </a:lstStyle>
          <a:p/>
        </p:txBody>
      </p:sp>
      <p:sp>
        <p:nvSpPr>
          <p:cNvPr id="42" name="Google Shape;42;p26"/>
          <p:cNvSpPr txBox="1"/>
          <p:nvPr>
            <p:ph idx="12" type="sldNum"/>
          </p:nvPr>
        </p:nvSpPr>
        <p:spPr>
          <a:xfrm>
            <a:off x="11954103" y="13073062"/>
            <a:ext cx="466269" cy="477673"/>
          </a:xfrm>
          <a:prstGeom prst="rect">
            <a:avLst/>
          </a:prstGeom>
          <a:noFill/>
          <a:ln>
            <a:noFill/>
          </a:ln>
        </p:spPr>
        <p:txBody>
          <a:bodyPr anchorCtr="0" anchor="t" bIns="71425" lIns="71425" spcFirstLastPara="1" rIns="71425" wrap="square" tIns="71425">
            <a:spAutoFit/>
          </a:bodyPr>
          <a:lstStyle>
            <a:lvl1pPr indent="0" lvl="0"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200"/>
              <a:buFont typeface="Helvetica Neue Light"/>
              <a:buNone/>
              <a:defRPr b="0" sz="22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4387453" y="357187"/>
            <a:ext cx="15609095" cy="3036095"/>
          </a:xfrm>
          <a:prstGeom prst="rect">
            <a:avLst/>
          </a:prstGeom>
          <a:noFill/>
          <a:ln>
            <a:noFill/>
          </a:ln>
        </p:spPr>
        <p:txBody>
          <a:bodyPr anchorCtr="0" anchor="ctr" bIns="71425" lIns="71425" spcFirstLastPara="1" rIns="71425" wrap="square" tIns="71425">
            <a:normAutofit/>
          </a:bodyPr>
          <a:lstStyle>
            <a:lvl1pPr lvl="0"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7" name="Google Shape;7;p17"/>
          <p:cNvSpPr txBox="1"/>
          <p:nvPr>
            <p:ph idx="1" type="body"/>
          </p:nvPr>
        </p:nvSpPr>
        <p:spPr>
          <a:xfrm>
            <a:off x="4387453" y="3643312"/>
            <a:ext cx="15609095" cy="8840392"/>
          </a:xfrm>
          <a:prstGeom prst="rect">
            <a:avLst/>
          </a:prstGeom>
          <a:noFill/>
          <a:ln>
            <a:noFill/>
          </a:ln>
        </p:spPr>
        <p:txBody>
          <a:bodyPr anchorCtr="0" anchor="ctr" bIns="71425" lIns="71425" spcFirstLastPara="1" rIns="71425" wrap="square" tIns="71425">
            <a:normAutofit/>
          </a:bodyPr>
          <a:lstStyle>
            <a:lvl1pPr indent="-633730" lvl="0" marL="4572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1pPr>
            <a:lvl2pPr indent="-633730" lvl="1" marL="9144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2pPr>
            <a:lvl3pPr indent="-633730" lvl="2" marL="13716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3pPr>
            <a:lvl4pPr indent="-633730" lvl="3" marL="18288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4pPr>
            <a:lvl5pPr indent="-633729" lvl="4" marL="22860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5pPr>
            <a:lvl6pPr indent="-633729" lvl="5" marL="27432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6pPr>
            <a:lvl7pPr indent="-633729" lvl="6" marL="32004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7pPr>
            <a:lvl8pPr indent="-633729" lvl="7" marL="36576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8pPr>
            <a:lvl9pPr indent="-633729" lvl="8" marL="41148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9pPr>
          </a:lstStyle>
          <a:p/>
        </p:txBody>
      </p:sp>
      <p:sp>
        <p:nvSpPr>
          <p:cNvPr id="8" name="Google Shape;8;p17"/>
          <p:cNvSpPr txBox="1"/>
          <p:nvPr>
            <p:ph idx="12" type="sldNum"/>
          </p:nvPr>
        </p:nvSpPr>
        <p:spPr>
          <a:xfrm>
            <a:off x="11954103" y="13073062"/>
            <a:ext cx="466269" cy="477673"/>
          </a:xfrm>
          <a:prstGeom prst="rect">
            <a:avLst/>
          </a:prstGeom>
          <a:noFill/>
          <a:ln>
            <a:noFill/>
          </a:ln>
        </p:spPr>
        <p:txBody>
          <a:bodyPr anchorCtr="0" anchor="t" bIns="71425" lIns="71425" spcFirstLastPara="1" rIns="71425" wrap="square" tIns="71425">
            <a:spAutoFit/>
          </a:bodyPr>
          <a:lstStyle>
            <a:lvl1pPr indent="0" lvl="0" marL="0" marR="0" rtl="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0"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19.png"/><Relationship Id="rId8"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pic>
        <p:nvPicPr>
          <p:cNvPr id="59" name="Google Shape;59;p1"/>
          <p:cNvPicPr preferRelativeResize="0"/>
          <p:nvPr/>
        </p:nvPicPr>
        <p:blipFill rotWithShape="1">
          <a:blip r:embed="rId3">
            <a:alphaModFix/>
          </a:blip>
          <a:srcRect b="41927" l="55496" r="32772" t="52152"/>
          <a:stretch/>
        </p:blipFill>
        <p:spPr>
          <a:xfrm>
            <a:off x="8007927" y="1850072"/>
            <a:ext cx="7456712" cy="3066311"/>
          </a:xfrm>
          <a:prstGeom prst="rect">
            <a:avLst/>
          </a:prstGeom>
          <a:noFill/>
          <a:ln>
            <a:noFill/>
          </a:ln>
        </p:spPr>
      </p:pic>
      <p:sp>
        <p:nvSpPr>
          <p:cNvPr id="60" name="Google Shape;60;p1"/>
          <p:cNvSpPr txBox="1"/>
          <p:nvPr>
            <p:ph type="title"/>
          </p:nvPr>
        </p:nvSpPr>
        <p:spPr>
          <a:xfrm>
            <a:off x="6603186" y="10058400"/>
            <a:ext cx="10894599" cy="2000251"/>
          </a:xfrm>
          <a:prstGeom prst="rect">
            <a:avLst/>
          </a:prstGeom>
          <a:noFill/>
          <a:ln>
            <a:noFill/>
          </a:ln>
        </p:spPr>
        <p:txBody>
          <a:bodyPr anchorCtr="0" anchor="b" bIns="71425" lIns="71425" spcFirstLastPara="1" rIns="71425" wrap="square" tIns="71425">
            <a:normAutofit/>
          </a:bodyPr>
          <a:lstStyle/>
          <a:p>
            <a:pPr indent="0" lvl="0" marL="0" rtl="0" algn="ctr">
              <a:lnSpc>
                <a:spcPct val="100000"/>
              </a:lnSpc>
              <a:spcBef>
                <a:spcPts val="0"/>
              </a:spcBef>
              <a:spcAft>
                <a:spcPts val="0"/>
              </a:spcAft>
              <a:buClr>
                <a:srgbClr val="3F3F3F"/>
              </a:buClr>
              <a:buSzPts val="7200"/>
              <a:buFont typeface="Helvetica Neue"/>
              <a:buNone/>
            </a:pPr>
            <a:r>
              <a:rPr lang="en-US" sz="7200">
                <a:solidFill>
                  <a:srgbClr val="3F3F3F"/>
                </a:solidFill>
              </a:rPr>
              <a:t>Team #39 </a:t>
            </a:r>
            <a:endParaRPr sz="7200">
              <a:solidFill>
                <a:srgbClr val="3F3F3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0"/>
          <p:cNvSpPr txBox="1"/>
          <p:nvPr/>
        </p:nvSpPr>
        <p:spPr>
          <a:xfrm>
            <a:off x="-1163782" y="823948"/>
            <a:ext cx="7370618" cy="1067599"/>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6C6969"/>
              </a:buClr>
              <a:buSzPts val="6000"/>
              <a:buFont typeface="Helvetica Neue"/>
              <a:buNone/>
            </a:pPr>
            <a:r>
              <a:rPr b="1" i="0" lang="en-US" sz="6000" u="none" cap="none" strike="noStrike">
                <a:solidFill>
                  <a:srgbClr val="6C6969"/>
                </a:solidFill>
                <a:latin typeface="Helvetica Neue"/>
                <a:ea typeface="Helvetica Neue"/>
                <a:cs typeface="Helvetica Neue"/>
                <a:sym typeface="Helvetica Neue"/>
              </a:rPr>
              <a:t>Risks </a:t>
            </a:r>
            <a:endParaRPr b="1" i="0" sz="6000" u="none" cap="none" strike="noStrike">
              <a:solidFill>
                <a:srgbClr val="6C6969"/>
              </a:solidFill>
              <a:latin typeface="Helvetica Neue"/>
              <a:ea typeface="Helvetica Neue"/>
              <a:cs typeface="Helvetica Neue"/>
              <a:sym typeface="Helvetica Neue"/>
            </a:endParaRPr>
          </a:p>
        </p:txBody>
      </p:sp>
      <p:sp>
        <p:nvSpPr>
          <p:cNvPr id="136" name="Google Shape;136;p10"/>
          <p:cNvSpPr txBox="1"/>
          <p:nvPr/>
        </p:nvSpPr>
        <p:spPr>
          <a:xfrm>
            <a:off x="1440873" y="3084466"/>
            <a:ext cx="17484437" cy="5191805"/>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6C6969"/>
              </a:buClr>
              <a:buSzPts val="4800"/>
              <a:buFont typeface="Helvetica Neue"/>
              <a:buNone/>
            </a:pPr>
            <a:r>
              <a:rPr b="1" i="0" lang="en-US" sz="4800" u="none" cap="none" strike="noStrike">
                <a:solidFill>
                  <a:srgbClr val="6C6969"/>
                </a:solidFill>
                <a:latin typeface="Helvetica Neue"/>
                <a:ea typeface="Helvetica Neue"/>
                <a:cs typeface="Helvetica Neue"/>
                <a:sym typeface="Helvetica Neue"/>
              </a:rPr>
              <a:t>Will it be used?</a:t>
            </a:r>
            <a:endParaRPr/>
          </a:p>
          <a:p>
            <a:pPr indent="0" lvl="0" marL="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a:p>
            <a:pPr indent="-514350" lvl="0" marL="514350" marR="0" rtl="0" algn="l">
              <a:lnSpc>
                <a:spcPct val="100000"/>
              </a:lnSpc>
              <a:spcBef>
                <a:spcPts val="0"/>
              </a:spcBef>
              <a:spcAft>
                <a:spcPts val="0"/>
              </a:spcAft>
              <a:buClr>
                <a:srgbClr val="6C6969"/>
              </a:buClr>
              <a:buSzPts val="4000"/>
              <a:buFont typeface="Helvetica Neue"/>
              <a:buAutoNum type="arabicParenR"/>
            </a:pPr>
            <a:r>
              <a:rPr b="1" i="0" lang="en-US" sz="4000" u="none" cap="none" strike="noStrike">
                <a:solidFill>
                  <a:srgbClr val="6C6969"/>
                </a:solidFill>
                <a:latin typeface="Helvetica Neue"/>
                <a:ea typeface="Helvetica Neue"/>
                <a:cs typeface="Helvetica Neue"/>
                <a:sym typeface="Helvetica Neue"/>
              </a:rPr>
              <a:t>Surveys</a:t>
            </a:r>
            <a:endParaRPr/>
          </a:p>
          <a:p>
            <a:pPr indent="-260350" lvl="0" marL="51435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a:p>
            <a:pPr indent="-514350" lvl="0" marL="514350" marR="0" rtl="0" algn="l">
              <a:lnSpc>
                <a:spcPct val="100000"/>
              </a:lnSpc>
              <a:spcBef>
                <a:spcPts val="0"/>
              </a:spcBef>
              <a:spcAft>
                <a:spcPts val="0"/>
              </a:spcAft>
              <a:buClr>
                <a:srgbClr val="6C6969"/>
              </a:buClr>
              <a:buSzPts val="4000"/>
              <a:buFont typeface="Helvetica Neue"/>
              <a:buAutoNum type="arabicParenR"/>
            </a:pPr>
            <a:r>
              <a:rPr b="1" i="0" lang="en-US" sz="4000" u="none" cap="none" strike="noStrike">
                <a:solidFill>
                  <a:srgbClr val="6C6969"/>
                </a:solidFill>
                <a:latin typeface="Helvetica Neue"/>
                <a:ea typeface="Helvetica Neue"/>
                <a:cs typeface="Helvetica Neue"/>
                <a:sym typeface="Helvetica Neue"/>
              </a:rPr>
              <a:t>Guerrilla Marketing</a:t>
            </a:r>
            <a:endParaRPr/>
          </a:p>
          <a:p>
            <a:pPr indent="-260350" lvl="0" marL="51435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a:p>
            <a:pPr indent="-514350" lvl="0" marL="514350" marR="0" rtl="0" algn="l">
              <a:lnSpc>
                <a:spcPct val="100000"/>
              </a:lnSpc>
              <a:spcBef>
                <a:spcPts val="0"/>
              </a:spcBef>
              <a:spcAft>
                <a:spcPts val="0"/>
              </a:spcAft>
              <a:buClr>
                <a:srgbClr val="6C6969"/>
              </a:buClr>
              <a:buSzPts val="4000"/>
              <a:buFont typeface="Helvetica Neue"/>
              <a:buAutoNum type="arabicParenR"/>
            </a:pPr>
            <a:r>
              <a:rPr b="1" i="0" lang="en-US" sz="4000" u="none" cap="none" strike="noStrike">
                <a:solidFill>
                  <a:srgbClr val="6C6969"/>
                </a:solidFill>
                <a:latin typeface="Helvetica Neue"/>
                <a:ea typeface="Helvetica Neue"/>
                <a:cs typeface="Helvetica Neue"/>
                <a:sym typeface="Helvetica Neue"/>
              </a:rPr>
              <a:t>Reddit </a:t>
            </a:r>
            <a:endParaRPr b="1" i="0" sz="4000" u="none" cap="none" strike="noStrike">
              <a:solidFill>
                <a:srgbClr val="6C6969"/>
              </a:solidFill>
              <a:latin typeface="Helvetica Neue"/>
              <a:ea typeface="Helvetica Neue"/>
              <a:cs typeface="Helvetica Neue"/>
              <a:sym typeface="Helvetica Neue"/>
            </a:endParaRPr>
          </a:p>
        </p:txBody>
      </p:sp>
      <p:sp>
        <p:nvSpPr>
          <p:cNvPr id="137" name="Google Shape;137;p10"/>
          <p:cNvSpPr/>
          <p:nvPr/>
        </p:nvSpPr>
        <p:spPr>
          <a:xfrm>
            <a:off x="12042760" y="6565613"/>
            <a:ext cx="29848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 </a:t>
            </a:r>
            <a:endParaRPr b="1" i="0" sz="3200" u="none" cap="none" strike="noStrike">
              <a:solidFill>
                <a:srgbClr val="000000"/>
              </a:solidFill>
              <a:latin typeface="Helvetica Neue"/>
              <a:ea typeface="Helvetica Neue"/>
              <a:cs typeface="Helvetica Neue"/>
              <a:sym typeface="Helvetica Neue"/>
            </a:endParaRPr>
          </a:p>
        </p:txBody>
      </p:sp>
      <p:sp>
        <p:nvSpPr>
          <p:cNvPr id="138" name="Google Shape;138;p10"/>
          <p:cNvSpPr/>
          <p:nvPr/>
        </p:nvSpPr>
        <p:spPr>
          <a:xfrm>
            <a:off x="12042760" y="6565613"/>
            <a:ext cx="29848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 </a:t>
            </a:r>
            <a:endParaRPr b="1" i="0" sz="3200" u="none" cap="none" strike="noStrike">
              <a:solidFill>
                <a:srgbClr val="000000"/>
              </a:solidFill>
              <a:latin typeface="Helvetica Neue"/>
              <a:ea typeface="Helvetica Neue"/>
              <a:cs typeface="Helvetica Neue"/>
              <a:sym typeface="Helvetica Neue"/>
            </a:endParaRPr>
          </a:p>
        </p:txBody>
      </p:sp>
      <p:sp>
        <p:nvSpPr>
          <p:cNvPr id="139" name="Google Shape;139;p10"/>
          <p:cNvSpPr/>
          <p:nvPr/>
        </p:nvSpPr>
        <p:spPr>
          <a:xfrm rot="5171543">
            <a:off x="11647629" y="3879666"/>
            <a:ext cx="6008914" cy="7641771"/>
          </a:xfrm>
          <a:prstGeom prst="teardrop">
            <a:avLst>
              <a:gd fmla="val 113043" name="adj"/>
            </a:avLst>
          </a:prstGeom>
          <a:solidFill>
            <a:srgbClr val="DEDEDE"/>
          </a:solid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3000"/>
              <a:buFont typeface="Helvetica Neue"/>
              <a:buNone/>
            </a:pPr>
            <a:r>
              <a:t/>
            </a:r>
            <a:endParaRPr b="0" i="0" sz="3000" u="none" cap="none" strike="noStrike">
              <a:solidFill>
                <a:srgbClr val="FFFFFF"/>
              </a:solidFill>
              <a:latin typeface="Helvetica Neue"/>
              <a:ea typeface="Helvetica Neue"/>
              <a:cs typeface="Helvetica Neue"/>
              <a:sym typeface="Helvetica Neue"/>
            </a:endParaRPr>
          </a:p>
        </p:txBody>
      </p:sp>
      <p:sp>
        <p:nvSpPr>
          <p:cNvPr id="140" name="Google Shape;140;p10"/>
          <p:cNvSpPr txBox="1"/>
          <p:nvPr/>
        </p:nvSpPr>
        <p:spPr>
          <a:xfrm>
            <a:off x="11668011" y="6397310"/>
            <a:ext cx="5968149" cy="2606482"/>
          </a:xfrm>
          <a:prstGeom prst="rect">
            <a:avLst/>
          </a:prstGeom>
          <a:noFill/>
          <a:ln>
            <a:noFill/>
          </a:ln>
        </p:spPr>
        <p:txBody>
          <a:bodyPr anchorCtr="0" anchor="ctr" bIns="71425" lIns="71425" spcFirstLastPara="1" rIns="71425" wrap="square" tIns="71425">
            <a:spAutoFit/>
          </a:bodyPr>
          <a:lstStyle/>
          <a:p>
            <a:pPr indent="0" lvl="0" marL="457200" marR="0" rtl="0" algn="l">
              <a:lnSpc>
                <a:spcPct val="100000"/>
              </a:lnSpc>
              <a:spcBef>
                <a:spcPts val="0"/>
              </a:spcBef>
              <a:spcAft>
                <a:spcPts val="0"/>
              </a:spcAft>
              <a:buNone/>
            </a:pPr>
            <a:r>
              <a:rPr b="1" lang="en-US" sz="4000">
                <a:solidFill>
                  <a:srgbClr val="6C6969"/>
                </a:solidFill>
                <a:latin typeface="Helvetica Neue"/>
                <a:ea typeface="Helvetica Neue"/>
                <a:cs typeface="Helvetica Neue"/>
                <a:sym typeface="Helvetica Neue"/>
              </a:rPr>
              <a:t>Experiment?</a:t>
            </a:r>
            <a:endParaRPr b="1" sz="4000">
              <a:solidFill>
                <a:srgbClr val="6C6969"/>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None/>
            </a:pPr>
            <a:r>
              <a:t/>
            </a:r>
            <a:endParaRPr b="1" sz="4000">
              <a:solidFill>
                <a:srgbClr val="6C6969"/>
              </a:solidFill>
              <a:latin typeface="Helvetica Neue"/>
              <a:ea typeface="Helvetica Neue"/>
              <a:cs typeface="Helvetica Neue"/>
              <a:sym typeface="Helvetica Neue"/>
            </a:endParaRPr>
          </a:p>
          <a:p>
            <a:pPr indent="-457200" lvl="0" marL="457200" marR="0" rtl="0" algn="ctr">
              <a:lnSpc>
                <a:spcPct val="100000"/>
              </a:lnSpc>
              <a:spcBef>
                <a:spcPts val="0"/>
              </a:spcBef>
              <a:spcAft>
                <a:spcPts val="0"/>
              </a:spcAft>
              <a:buClr>
                <a:srgbClr val="6C6969"/>
              </a:buClr>
              <a:buSzPts val="4000"/>
              <a:buFont typeface="Helvetica Neue"/>
              <a:buChar char="-"/>
            </a:pPr>
            <a:r>
              <a:rPr b="1" lang="en-US" sz="4000">
                <a:solidFill>
                  <a:srgbClr val="6C6969"/>
                </a:solidFill>
                <a:latin typeface="Helvetica Neue"/>
                <a:ea typeface="Helvetica Neue"/>
                <a:cs typeface="Helvetica Neue"/>
                <a:sym typeface="Helvetica Neue"/>
              </a:rPr>
              <a:t>Digital Prototype</a:t>
            </a:r>
            <a:endParaRPr b="1" sz="4000">
              <a:solidFill>
                <a:srgbClr val="6C6969"/>
              </a:solidFill>
              <a:latin typeface="Helvetica Neue"/>
              <a:ea typeface="Helvetica Neue"/>
              <a:cs typeface="Helvetica Neue"/>
              <a:sym typeface="Helvetica Neue"/>
            </a:endParaRPr>
          </a:p>
          <a:p>
            <a:pPr indent="-457200" lvl="0" marL="457200" marR="0" rtl="0" algn="ctr">
              <a:lnSpc>
                <a:spcPct val="100000"/>
              </a:lnSpc>
              <a:spcBef>
                <a:spcPts val="0"/>
              </a:spcBef>
              <a:spcAft>
                <a:spcPts val="0"/>
              </a:spcAft>
              <a:buClr>
                <a:srgbClr val="6C6969"/>
              </a:buClr>
              <a:buSzPts val="4000"/>
              <a:buFont typeface="Helvetica Neue"/>
              <a:buChar char="-"/>
            </a:pPr>
            <a:r>
              <a:rPr b="1" lang="en-US" sz="4000">
                <a:solidFill>
                  <a:srgbClr val="6C6969"/>
                </a:solidFill>
                <a:latin typeface="Helvetica Neue"/>
                <a:ea typeface="Helvetica Neue"/>
                <a:cs typeface="Helvetica Neue"/>
                <a:sym typeface="Helvetica Neue"/>
              </a:rPr>
              <a:t>Paper Prototype</a:t>
            </a:r>
            <a:endParaRPr b="1" sz="4000">
              <a:solidFill>
                <a:srgbClr val="6C6969"/>
              </a:solidFill>
              <a:latin typeface="Helvetica Neue"/>
              <a:ea typeface="Helvetica Neue"/>
              <a:cs typeface="Helvetica Neue"/>
              <a:sym typeface="Helvetica Neue"/>
            </a:endParaRPr>
          </a:p>
        </p:txBody>
      </p:sp>
      <p:pic>
        <p:nvPicPr>
          <p:cNvPr id="141" name="Google Shape;141;p10"/>
          <p:cNvPicPr preferRelativeResize="0"/>
          <p:nvPr/>
        </p:nvPicPr>
        <p:blipFill rotWithShape="1">
          <a:blip r:embed="rId3">
            <a:alphaModFix/>
          </a:blip>
          <a:srcRect b="115579" l="-180122" r="191474" t="-115580"/>
          <a:stretch/>
        </p:blipFill>
        <p:spPr>
          <a:xfrm>
            <a:off x="11303835" y="3606800"/>
            <a:ext cx="4139364" cy="4669471"/>
          </a:xfrm>
          <a:prstGeom prst="rect">
            <a:avLst/>
          </a:prstGeom>
          <a:noFill/>
          <a:ln>
            <a:noFill/>
          </a:ln>
        </p:spPr>
      </p:pic>
      <p:pic>
        <p:nvPicPr>
          <p:cNvPr id="142" name="Google Shape;142;p10"/>
          <p:cNvPicPr preferRelativeResize="0"/>
          <p:nvPr/>
        </p:nvPicPr>
        <p:blipFill rotWithShape="1">
          <a:blip r:embed="rId3">
            <a:alphaModFix/>
          </a:blip>
          <a:srcRect b="4686" l="8108" r="0" t="0"/>
          <a:stretch/>
        </p:blipFill>
        <p:spPr>
          <a:xfrm>
            <a:off x="19636530" y="7546108"/>
            <a:ext cx="4755370" cy="6197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1"/>
          <p:cNvSpPr txBox="1"/>
          <p:nvPr/>
        </p:nvSpPr>
        <p:spPr>
          <a:xfrm>
            <a:off x="-1163782" y="823948"/>
            <a:ext cx="7370618" cy="1067599"/>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6C6969"/>
              </a:buClr>
              <a:buSzPts val="6000"/>
              <a:buFont typeface="Helvetica Neue"/>
              <a:buNone/>
            </a:pPr>
            <a:r>
              <a:rPr b="1" i="0" lang="en-US" sz="6000" u="none" cap="none" strike="noStrike">
                <a:solidFill>
                  <a:srgbClr val="6C6969"/>
                </a:solidFill>
                <a:latin typeface="Helvetica Neue"/>
                <a:ea typeface="Helvetica Neue"/>
                <a:cs typeface="Helvetica Neue"/>
                <a:sym typeface="Helvetica Neue"/>
              </a:rPr>
              <a:t>Risks </a:t>
            </a:r>
            <a:endParaRPr b="1" i="0" sz="6000" u="none" cap="none" strike="noStrike">
              <a:solidFill>
                <a:srgbClr val="6C6969"/>
              </a:solidFill>
              <a:latin typeface="Helvetica Neue"/>
              <a:ea typeface="Helvetica Neue"/>
              <a:cs typeface="Helvetica Neue"/>
              <a:sym typeface="Helvetica Neue"/>
            </a:endParaRPr>
          </a:p>
        </p:txBody>
      </p:sp>
      <p:sp>
        <p:nvSpPr>
          <p:cNvPr id="148" name="Google Shape;148;p11"/>
          <p:cNvSpPr txBox="1"/>
          <p:nvPr/>
        </p:nvSpPr>
        <p:spPr>
          <a:xfrm>
            <a:off x="1440873" y="3038300"/>
            <a:ext cx="17484437" cy="5284138"/>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6C6969"/>
              </a:buClr>
              <a:buSzPts val="4800"/>
              <a:buFont typeface="Helvetica Neue"/>
              <a:buNone/>
            </a:pPr>
            <a:r>
              <a:rPr b="1" i="0" lang="en-US" sz="4800" u="none" cap="none" strike="noStrike">
                <a:solidFill>
                  <a:srgbClr val="6C6969"/>
                </a:solidFill>
                <a:latin typeface="Helvetica Neue"/>
                <a:ea typeface="Helvetica Neue"/>
                <a:cs typeface="Helvetica Neue"/>
                <a:sym typeface="Helvetica Neue"/>
              </a:rPr>
              <a:t>Enough / Valuable information?</a:t>
            </a:r>
            <a:endParaRPr/>
          </a:p>
          <a:p>
            <a:pPr indent="0" lvl="0" marL="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a:p>
            <a:pPr indent="-514350" lvl="0" marL="514350" marR="0" rtl="0" algn="l">
              <a:lnSpc>
                <a:spcPct val="100000"/>
              </a:lnSpc>
              <a:spcBef>
                <a:spcPts val="0"/>
              </a:spcBef>
              <a:spcAft>
                <a:spcPts val="0"/>
              </a:spcAft>
              <a:buClr>
                <a:srgbClr val="6C6969"/>
              </a:buClr>
              <a:buSzPts val="4000"/>
              <a:buFont typeface="Helvetica Neue"/>
              <a:buAutoNum type="arabicParenR"/>
            </a:pPr>
            <a:r>
              <a:rPr b="1" i="0" lang="en-US" sz="4000" u="none" cap="none" strike="noStrike">
                <a:solidFill>
                  <a:srgbClr val="6C6969"/>
                </a:solidFill>
                <a:latin typeface="Helvetica Neue"/>
                <a:ea typeface="Helvetica Neue"/>
                <a:cs typeface="Helvetica Neue"/>
                <a:sym typeface="Helvetica Neue"/>
              </a:rPr>
              <a:t>Technical Features</a:t>
            </a:r>
            <a:endParaRPr/>
          </a:p>
          <a:p>
            <a:pPr indent="-260350" lvl="0" marL="51435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a:p>
            <a:pPr indent="-514350" lvl="0" marL="514350" marR="0" rtl="0" algn="l">
              <a:lnSpc>
                <a:spcPct val="100000"/>
              </a:lnSpc>
              <a:spcBef>
                <a:spcPts val="0"/>
              </a:spcBef>
              <a:spcAft>
                <a:spcPts val="0"/>
              </a:spcAft>
              <a:buClr>
                <a:srgbClr val="6C6969"/>
              </a:buClr>
              <a:buSzPts val="4000"/>
              <a:buFont typeface="Helvetica Neue"/>
              <a:buAutoNum type="arabicParenR"/>
            </a:pPr>
            <a:r>
              <a:rPr b="1" i="0" lang="en-US" sz="4000" u="none" cap="none" strike="noStrike">
                <a:solidFill>
                  <a:srgbClr val="6C6969"/>
                </a:solidFill>
                <a:latin typeface="Helvetica Neue"/>
                <a:ea typeface="Helvetica Neue"/>
                <a:cs typeface="Helvetica Neue"/>
                <a:sym typeface="Helvetica Neue"/>
              </a:rPr>
              <a:t>Data Quality </a:t>
            </a:r>
            <a:endParaRPr/>
          </a:p>
          <a:p>
            <a:pPr indent="-260350" lvl="0" marL="51435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a:p>
            <a:pPr indent="-260350" lvl="0" marL="51435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p:txBody>
      </p:sp>
      <p:sp>
        <p:nvSpPr>
          <p:cNvPr id="149" name="Google Shape;149;p11"/>
          <p:cNvSpPr/>
          <p:nvPr/>
        </p:nvSpPr>
        <p:spPr>
          <a:xfrm>
            <a:off x="12042760" y="6565613"/>
            <a:ext cx="29848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 </a:t>
            </a:r>
            <a:endParaRPr b="1" i="0" sz="3200" u="none" cap="none" strike="noStrike">
              <a:solidFill>
                <a:srgbClr val="000000"/>
              </a:solidFill>
              <a:latin typeface="Helvetica Neue"/>
              <a:ea typeface="Helvetica Neue"/>
              <a:cs typeface="Helvetica Neue"/>
              <a:sym typeface="Helvetica Neue"/>
            </a:endParaRPr>
          </a:p>
        </p:txBody>
      </p:sp>
      <p:sp>
        <p:nvSpPr>
          <p:cNvPr id="150" name="Google Shape;150;p11"/>
          <p:cNvSpPr/>
          <p:nvPr/>
        </p:nvSpPr>
        <p:spPr>
          <a:xfrm>
            <a:off x="12042760" y="6565613"/>
            <a:ext cx="29848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 </a:t>
            </a:r>
            <a:endParaRPr b="1" i="0" sz="3200" u="none" cap="none" strike="noStrike">
              <a:solidFill>
                <a:srgbClr val="000000"/>
              </a:solidFill>
              <a:latin typeface="Helvetica Neue"/>
              <a:ea typeface="Helvetica Neue"/>
              <a:cs typeface="Helvetica Neue"/>
              <a:sym typeface="Helvetica Neue"/>
            </a:endParaRPr>
          </a:p>
        </p:txBody>
      </p:sp>
      <p:sp>
        <p:nvSpPr>
          <p:cNvPr id="151" name="Google Shape;151;p11"/>
          <p:cNvSpPr/>
          <p:nvPr/>
        </p:nvSpPr>
        <p:spPr>
          <a:xfrm rot="5171543">
            <a:off x="11908885" y="4728752"/>
            <a:ext cx="6008914" cy="7641771"/>
          </a:xfrm>
          <a:prstGeom prst="teardrop">
            <a:avLst>
              <a:gd fmla="val 113043" name="adj"/>
            </a:avLst>
          </a:prstGeom>
          <a:solidFill>
            <a:srgbClr val="DEDEDE"/>
          </a:solid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3000"/>
              <a:buFont typeface="Helvetica Neue"/>
              <a:buNone/>
            </a:pPr>
            <a:r>
              <a:t/>
            </a:r>
            <a:endParaRPr b="0" i="0" sz="3000" u="none" cap="none" strike="noStrike">
              <a:solidFill>
                <a:srgbClr val="FFFFFF"/>
              </a:solidFill>
              <a:latin typeface="Helvetica Neue"/>
              <a:ea typeface="Helvetica Neue"/>
              <a:cs typeface="Helvetica Neue"/>
              <a:sym typeface="Helvetica Neue"/>
            </a:endParaRPr>
          </a:p>
        </p:txBody>
      </p:sp>
      <p:sp>
        <p:nvSpPr>
          <p:cNvPr id="152" name="Google Shape;152;p11"/>
          <p:cNvSpPr txBox="1"/>
          <p:nvPr/>
        </p:nvSpPr>
        <p:spPr>
          <a:xfrm>
            <a:off x="11582401" y="7429766"/>
            <a:ext cx="6206836" cy="1990929"/>
          </a:xfrm>
          <a:prstGeom prst="rect">
            <a:avLst/>
          </a:prstGeom>
          <a:noFill/>
          <a:ln>
            <a:noFill/>
          </a:ln>
        </p:spPr>
        <p:txBody>
          <a:bodyPr anchorCtr="0" anchor="ctr" bIns="71425" lIns="71425" spcFirstLastPara="1" rIns="71425" wrap="square" tIns="71425">
            <a:spAutoFit/>
          </a:bodyPr>
          <a:lstStyle/>
          <a:p>
            <a:pPr indent="0" lvl="0" marL="457200" marR="0" rtl="0" algn="l">
              <a:lnSpc>
                <a:spcPct val="100000"/>
              </a:lnSpc>
              <a:spcBef>
                <a:spcPts val="0"/>
              </a:spcBef>
              <a:spcAft>
                <a:spcPts val="0"/>
              </a:spcAft>
              <a:buNone/>
            </a:pPr>
            <a:r>
              <a:rPr b="1" lang="en-US" sz="4000">
                <a:solidFill>
                  <a:srgbClr val="6C6969"/>
                </a:solidFill>
                <a:latin typeface="Helvetica Neue"/>
                <a:ea typeface="Helvetica Neue"/>
                <a:cs typeface="Helvetica Neue"/>
                <a:sym typeface="Helvetica Neue"/>
              </a:rPr>
              <a:t>       Experiment?</a:t>
            </a:r>
            <a:endParaRPr b="1" sz="4000">
              <a:solidFill>
                <a:srgbClr val="6C6969"/>
              </a:solidFill>
              <a:latin typeface="Helvetica Neue"/>
              <a:ea typeface="Helvetica Neue"/>
              <a:cs typeface="Helvetica Neue"/>
              <a:sym typeface="Helvetica Neue"/>
            </a:endParaRPr>
          </a:p>
          <a:p>
            <a:pPr indent="0" lvl="0" marL="457200" marR="0" rtl="0" algn="ctr">
              <a:lnSpc>
                <a:spcPct val="100000"/>
              </a:lnSpc>
              <a:spcBef>
                <a:spcPts val="0"/>
              </a:spcBef>
              <a:spcAft>
                <a:spcPts val="0"/>
              </a:spcAft>
              <a:buNone/>
            </a:pPr>
            <a:r>
              <a:t/>
            </a:r>
            <a:endParaRPr b="1" sz="4000">
              <a:solidFill>
                <a:srgbClr val="6C6969"/>
              </a:solidFill>
              <a:latin typeface="Helvetica Neue"/>
              <a:ea typeface="Helvetica Neue"/>
              <a:cs typeface="Helvetica Neue"/>
              <a:sym typeface="Helvetica Neue"/>
            </a:endParaRPr>
          </a:p>
          <a:p>
            <a:pPr indent="-571500" lvl="0" marL="571500" marR="0" rtl="0" algn="ctr">
              <a:lnSpc>
                <a:spcPct val="100000"/>
              </a:lnSpc>
              <a:spcBef>
                <a:spcPts val="0"/>
              </a:spcBef>
              <a:spcAft>
                <a:spcPts val="0"/>
              </a:spcAft>
              <a:buClr>
                <a:srgbClr val="6C6969"/>
              </a:buClr>
              <a:buSzPts val="4000"/>
              <a:buFont typeface="Helvetica Neue"/>
              <a:buChar char="-"/>
            </a:pPr>
            <a:r>
              <a:rPr b="1" i="0" lang="en-US" sz="4000" u="none" cap="none" strike="noStrike">
                <a:solidFill>
                  <a:srgbClr val="6C6969"/>
                </a:solidFill>
                <a:latin typeface="Helvetica Neue"/>
                <a:ea typeface="Helvetica Neue"/>
                <a:cs typeface="Helvetica Neue"/>
                <a:sym typeface="Helvetica Neue"/>
              </a:rPr>
              <a:t>Access to my emails?</a:t>
            </a:r>
            <a:endParaRPr/>
          </a:p>
          <a:p>
            <a:pPr indent="-571500" lvl="0" marL="571500" marR="0" rtl="0" algn="ctr">
              <a:lnSpc>
                <a:spcPct val="100000"/>
              </a:lnSpc>
              <a:spcBef>
                <a:spcPts val="0"/>
              </a:spcBef>
              <a:spcAft>
                <a:spcPts val="0"/>
              </a:spcAft>
              <a:buClr>
                <a:srgbClr val="6C6969"/>
              </a:buClr>
              <a:buSzPts val="4000"/>
              <a:buFont typeface="Helvetica Neue"/>
              <a:buChar char="-"/>
            </a:pPr>
            <a:r>
              <a:rPr b="1" i="0" lang="en-US" sz="4000" u="none" cap="none" strike="noStrike">
                <a:solidFill>
                  <a:srgbClr val="6C6969"/>
                </a:solidFill>
                <a:latin typeface="Helvetica Neue"/>
                <a:ea typeface="Helvetica Neue"/>
                <a:cs typeface="Helvetica Neue"/>
                <a:sym typeface="Helvetica Neue"/>
              </a:rPr>
              <a:t>Scrape emails</a:t>
            </a:r>
            <a:endParaRPr b="1" i="0" sz="4000" u="none" cap="none" strike="noStrike">
              <a:solidFill>
                <a:srgbClr val="6C6969"/>
              </a:solidFill>
              <a:latin typeface="Helvetica Neue"/>
              <a:ea typeface="Helvetica Neue"/>
              <a:cs typeface="Helvetica Neue"/>
              <a:sym typeface="Helvetica Neue"/>
            </a:endParaRPr>
          </a:p>
          <a:p>
            <a:pPr indent="-317500" lvl="0" marL="571500" marR="0" rtl="0" algn="ctr">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p:txBody>
      </p:sp>
      <p:pic>
        <p:nvPicPr>
          <p:cNvPr id="153" name="Google Shape;153;p11"/>
          <p:cNvPicPr preferRelativeResize="0"/>
          <p:nvPr/>
        </p:nvPicPr>
        <p:blipFill rotWithShape="1">
          <a:blip r:embed="rId3">
            <a:alphaModFix/>
          </a:blip>
          <a:srcRect b="-4780" l="12911" r="9995" t="13108"/>
          <a:stretch/>
        </p:blipFill>
        <p:spPr>
          <a:xfrm>
            <a:off x="19606336" y="7928919"/>
            <a:ext cx="4777664" cy="612200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12"/>
          <p:cNvSpPr txBox="1"/>
          <p:nvPr/>
        </p:nvSpPr>
        <p:spPr>
          <a:xfrm>
            <a:off x="-1163782" y="823948"/>
            <a:ext cx="7370618" cy="1067599"/>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6C6969"/>
              </a:buClr>
              <a:buSzPts val="6000"/>
              <a:buFont typeface="Helvetica Neue"/>
              <a:buNone/>
            </a:pPr>
            <a:r>
              <a:rPr b="1" i="0" lang="en-US" sz="6000" u="none" cap="none" strike="noStrike">
                <a:solidFill>
                  <a:srgbClr val="6C6969"/>
                </a:solidFill>
                <a:latin typeface="Helvetica Neue"/>
                <a:ea typeface="Helvetica Neue"/>
                <a:cs typeface="Helvetica Neue"/>
                <a:sym typeface="Helvetica Neue"/>
              </a:rPr>
              <a:t>Risks </a:t>
            </a:r>
            <a:endParaRPr b="1" i="0" sz="6000" u="none" cap="none" strike="noStrike">
              <a:solidFill>
                <a:srgbClr val="6C6969"/>
              </a:solidFill>
              <a:latin typeface="Helvetica Neue"/>
              <a:ea typeface="Helvetica Neue"/>
              <a:cs typeface="Helvetica Neue"/>
              <a:sym typeface="Helvetica Neue"/>
            </a:endParaRPr>
          </a:p>
        </p:txBody>
      </p:sp>
      <p:sp>
        <p:nvSpPr>
          <p:cNvPr id="159" name="Google Shape;159;p12"/>
          <p:cNvSpPr txBox="1"/>
          <p:nvPr/>
        </p:nvSpPr>
        <p:spPr>
          <a:xfrm>
            <a:off x="1440873" y="3084466"/>
            <a:ext cx="17484437" cy="5191805"/>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6C6969"/>
              </a:buClr>
              <a:buSzPts val="4800"/>
              <a:buFont typeface="Helvetica Neue"/>
              <a:buNone/>
            </a:pPr>
            <a:r>
              <a:rPr b="1" i="0" lang="en-US" sz="4800" u="none" cap="none" strike="noStrike">
                <a:solidFill>
                  <a:srgbClr val="6C6969"/>
                </a:solidFill>
                <a:latin typeface="Helvetica Neue"/>
                <a:ea typeface="Helvetica Neue"/>
                <a:cs typeface="Helvetica Neue"/>
                <a:sym typeface="Helvetica Neue"/>
              </a:rPr>
              <a:t>Real – Time Prices?</a:t>
            </a:r>
            <a:endParaRPr/>
          </a:p>
          <a:p>
            <a:pPr indent="0" lvl="0" marL="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a:p>
            <a:pPr indent="-514350" lvl="0" marL="514350" marR="0" rtl="0" algn="l">
              <a:lnSpc>
                <a:spcPct val="100000"/>
              </a:lnSpc>
              <a:spcBef>
                <a:spcPts val="0"/>
              </a:spcBef>
              <a:spcAft>
                <a:spcPts val="0"/>
              </a:spcAft>
              <a:buClr>
                <a:srgbClr val="6C6969"/>
              </a:buClr>
              <a:buSzPts val="4000"/>
              <a:buFont typeface="Helvetica Neue"/>
              <a:buAutoNum type="arabicParenR"/>
            </a:pPr>
            <a:r>
              <a:rPr b="1" i="0" lang="en-US" sz="4000" u="none" cap="none" strike="noStrike">
                <a:solidFill>
                  <a:srgbClr val="6C6969"/>
                </a:solidFill>
                <a:latin typeface="Helvetica Neue"/>
                <a:ea typeface="Helvetica Neue"/>
                <a:cs typeface="Helvetica Neue"/>
                <a:sym typeface="Helvetica Neue"/>
              </a:rPr>
              <a:t>Initial Range</a:t>
            </a:r>
            <a:endParaRPr/>
          </a:p>
          <a:p>
            <a:pPr indent="-260350" lvl="0" marL="51435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a:p>
            <a:pPr indent="-514350" lvl="0" marL="514350" marR="0" rtl="0" algn="l">
              <a:lnSpc>
                <a:spcPct val="100000"/>
              </a:lnSpc>
              <a:spcBef>
                <a:spcPts val="0"/>
              </a:spcBef>
              <a:spcAft>
                <a:spcPts val="0"/>
              </a:spcAft>
              <a:buClr>
                <a:srgbClr val="6C6969"/>
              </a:buClr>
              <a:buSzPts val="4000"/>
              <a:buFont typeface="Helvetica Neue"/>
              <a:buAutoNum type="arabicParenR"/>
            </a:pPr>
            <a:r>
              <a:rPr b="1" i="0" lang="en-US" sz="4000" u="none" cap="none" strike="noStrike">
                <a:solidFill>
                  <a:srgbClr val="6C6969"/>
                </a:solidFill>
                <a:latin typeface="Helvetica Neue"/>
                <a:ea typeface="Helvetica Neue"/>
                <a:cs typeface="Helvetica Neue"/>
                <a:sym typeface="Helvetica Neue"/>
              </a:rPr>
              <a:t>Post - Processing </a:t>
            </a:r>
            <a:endParaRPr/>
          </a:p>
          <a:p>
            <a:pPr indent="-260350" lvl="0" marL="51435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a:p>
            <a:pPr indent="-260350" lvl="0" marL="51435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p:txBody>
      </p:sp>
      <p:sp>
        <p:nvSpPr>
          <p:cNvPr id="160" name="Google Shape;160;p12"/>
          <p:cNvSpPr/>
          <p:nvPr/>
        </p:nvSpPr>
        <p:spPr>
          <a:xfrm>
            <a:off x="12042760" y="6565613"/>
            <a:ext cx="29848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 </a:t>
            </a:r>
            <a:endParaRPr b="1" i="0" sz="3200" u="none" cap="none" strike="noStrike">
              <a:solidFill>
                <a:srgbClr val="000000"/>
              </a:solidFill>
              <a:latin typeface="Helvetica Neue"/>
              <a:ea typeface="Helvetica Neue"/>
              <a:cs typeface="Helvetica Neue"/>
              <a:sym typeface="Helvetica Neue"/>
            </a:endParaRPr>
          </a:p>
        </p:txBody>
      </p:sp>
      <p:sp>
        <p:nvSpPr>
          <p:cNvPr id="161" name="Google Shape;161;p12"/>
          <p:cNvSpPr/>
          <p:nvPr/>
        </p:nvSpPr>
        <p:spPr>
          <a:xfrm>
            <a:off x="12042760" y="6565613"/>
            <a:ext cx="29848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 </a:t>
            </a:r>
            <a:endParaRPr b="1" i="0" sz="3200" u="none" cap="none" strike="noStrike">
              <a:solidFill>
                <a:srgbClr val="000000"/>
              </a:solidFill>
              <a:latin typeface="Helvetica Neue"/>
              <a:ea typeface="Helvetica Neue"/>
              <a:cs typeface="Helvetica Neue"/>
              <a:sym typeface="Helvetica Neue"/>
            </a:endParaRPr>
          </a:p>
        </p:txBody>
      </p:sp>
      <p:sp>
        <p:nvSpPr>
          <p:cNvPr id="162" name="Google Shape;162;p12"/>
          <p:cNvSpPr/>
          <p:nvPr/>
        </p:nvSpPr>
        <p:spPr>
          <a:xfrm rot="5171543">
            <a:off x="11908885" y="4663438"/>
            <a:ext cx="6008914" cy="7641771"/>
          </a:xfrm>
          <a:prstGeom prst="teardrop">
            <a:avLst>
              <a:gd fmla="val 113043" name="adj"/>
            </a:avLst>
          </a:prstGeom>
          <a:solidFill>
            <a:srgbClr val="DEDEDE"/>
          </a:solid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3000"/>
              <a:buFont typeface="Helvetica Neue"/>
              <a:buNone/>
            </a:pPr>
            <a:r>
              <a:t/>
            </a:r>
            <a:endParaRPr b="0" i="0" sz="3000" u="none" cap="none" strike="noStrike">
              <a:solidFill>
                <a:srgbClr val="FFFFFF"/>
              </a:solidFill>
              <a:latin typeface="Helvetica Neue"/>
              <a:ea typeface="Helvetica Neue"/>
              <a:cs typeface="Helvetica Neue"/>
              <a:sym typeface="Helvetica Neue"/>
            </a:endParaRPr>
          </a:p>
        </p:txBody>
      </p:sp>
      <p:sp>
        <p:nvSpPr>
          <p:cNvPr id="163" name="Google Shape;163;p12"/>
          <p:cNvSpPr txBox="1"/>
          <p:nvPr/>
        </p:nvSpPr>
        <p:spPr>
          <a:xfrm>
            <a:off x="11582401" y="6814214"/>
            <a:ext cx="6206836" cy="3222035"/>
          </a:xfrm>
          <a:prstGeom prst="rect">
            <a:avLst/>
          </a:prstGeom>
          <a:noFill/>
          <a:ln>
            <a:noFill/>
          </a:ln>
        </p:spPr>
        <p:txBody>
          <a:bodyPr anchorCtr="0" anchor="ctr" bIns="71425" lIns="71425" spcFirstLastPara="1" rIns="71425" wrap="square" tIns="71425">
            <a:spAutoFit/>
          </a:bodyPr>
          <a:lstStyle/>
          <a:p>
            <a:pPr indent="-571500" lvl="0" marL="571500" marR="0" rtl="0" algn="ctr">
              <a:lnSpc>
                <a:spcPct val="100000"/>
              </a:lnSpc>
              <a:spcBef>
                <a:spcPts val="0"/>
              </a:spcBef>
              <a:spcAft>
                <a:spcPts val="0"/>
              </a:spcAft>
              <a:buClr>
                <a:srgbClr val="6C6969"/>
              </a:buClr>
              <a:buSzPts val="4000"/>
              <a:buFont typeface="Helvetica Neue"/>
              <a:buNone/>
            </a:pPr>
            <a:r>
              <a:rPr b="1" i="0" lang="en-US" sz="4000" u="none" cap="none" strike="noStrike">
                <a:solidFill>
                  <a:srgbClr val="6C6969"/>
                </a:solidFill>
                <a:latin typeface="Helvetica Neue"/>
                <a:ea typeface="Helvetica Neue"/>
                <a:cs typeface="Helvetica Neue"/>
                <a:sym typeface="Helvetica Neue"/>
              </a:rPr>
              <a:t>Experiment?</a:t>
            </a:r>
            <a:endParaRPr/>
          </a:p>
          <a:p>
            <a:pPr indent="-571500" lvl="0" marL="571500" marR="0" rtl="0" algn="ctr">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a:p>
            <a:pPr indent="-571500" lvl="0" marL="571500" marR="0" rtl="0" algn="ctr">
              <a:lnSpc>
                <a:spcPct val="100000"/>
              </a:lnSpc>
              <a:spcBef>
                <a:spcPts val="0"/>
              </a:spcBef>
              <a:spcAft>
                <a:spcPts val="0"/>
              </a:spcAft>
              <a:buClr>
                <a:srgbClr val="6C6969"/>
              </a:buClr>
              <a:buSzPts val="4000"/>
              <a:buFont typeface="Helvetica Neue"/>
              <a:buNone/>
            </a:pPr>
            <a:r>
              <a:rPr b="1" i="0" lang="en-US" sz="4000" u="none" cap="none" strike="noStrike">
                <a:solidFill>
                  <a:srgbClr val="6C6969"/>
                </a:solidFill>
                <a:latin typeface="Helvetica Neue"/>
                <a:ea typeface="Helvetica Neue"/>
                <a:cs typeface="Helvetica Neue"/>
                <a:sym typeface="Helvetica Neue"/>
              </a:rPr>
              <a:t>-generate dummy data</a:t>
            </a:r>
            <a:endParaRPr/>
          </a:p>
          <a:p>
            <a:pPr indent="-571500" lvl="0" marL="571500" marR="0" rtl="0" algn="ctr">
              <a:lnSpc>
                <a:spcPct val="100000"/>
              </a:lnSpc>
              <a:spcBef>
                <a:spcPts val="0"/>
              </a:spcBef>
              <a:spcAft>
                <a:spcPts val="0"/>
              </a:spcAft>
              <a:buClr>
                <a:srgbClr val="6C6969"/>
              </a:buClr>
              <a:buSzPts val="4000"/>
              <a:buFont typeface="Helvetica Neue"/>
              <a:buNone/>
            </a:pPr>
            <a:r>
              <a:rPr b="1" i="0" lang="en-US" sz="4000" u="none" cap="none" strike="noStrike">
                <a:solidFill>
                  <a:srgbClr val="6C6969"/>
                </a:solidFill>
                <a:latin typeface="Helvetica Neue"/>
                <a:ea typeface="Helvetica Neue"/>
                <a:cs typeface="Helvetica Neue"/>
                <a:sym typeface="Helvetica Neue"/>
              </a:rPr>
              <a:t>-dynamically show</a:t>
            </a:r>
            <a:endParaRPr/>
          </a:p>
          <a:p>
            <a:pPr indent="-571500" lvl="0" marL="571500" marR="0" rtl="0" algn="ctr">
              <a:lnSpc>
                <a:spcPct val="100000"/>
              </a:lnSpc>
              <a:spcBef>
                <a:spcPts val="0"/>
              </a:spcBef>
              <a:spcAft>
                <a:spcPts val="0"/>
              </a:spcAft>
              <a:buClr>
                <a:srgbClr val="6C6969"/>
              </a:buClr>
              <a:buSzPts val="4000"/>
              <a:buFont typeface="Helvetica Neue"/>
              <a:buNone/>
            </a:pPr>
            <a:r>
              <a:rPr b="1" i="0" lang="en-US" sz="4000" u="none" cap="none" strike="noStrike">
                <a:solidFill>
                  <a:srgbClr val="6C6969"/>
                </a:solidFill>
                <a:latin typeface="Helvetica Neue"/>
                <a:ea typeface="Helvetica Neue"/>
                <a:cs typeface="Helvetica Neue"/>
                <a:sym typeface="Helvetica Neue"/>
              </a:rPr>
              <a:t>- </a:t>
            </a:r>
            <a:r>
              <a:rPr b="1" lang="en-US" sz="4000">
                <a:solidFill>
                  <a:srgbClr val="6C6969"/>
                </a:solidFill>
                <a:latin typeface="Helvetica Neue"/>
                <a:ea typeface="Helvetica Neue"/>
                <a:cs typeface="Helvetica Neue"/>
                <a:sym typeface="Helvetica Neue"/>
              </a:rPr>
              <a:t>generate</a:t>
            </a:r>
            <a:r>
              <a:rPr b="1" i="0" lang="en-US" sz="4000" u="none" cap="none" strike="noStrike">
                <a:solidFill>
                  <a:srgbClr val="6C6969"/>
                </a:solidFill>
                <a:latin typeface="Helvetica Neue"/>
                <a:ea typeface="Helvetica Neue"/>
                <a:cs typeface="Helvetica Neue"/>
                <a:sym typeface="Helvetica Neue"/>
              </a:rPr>
              <a:t> prototype</a:t>
            </a:r>
            <a:endParaRPr/>
          </a:p>
        </p:txBody>
      </p:sp>
      <p:pic>
        <p:nvPicPr>
          <p:cNvPr id="164" name="Google Shape;164;p12"/>
          <p:cNvPicPr preferRelativeResize="0"/>
          <p:nvPr/>
        </p:nvPicPr>
        <p:blipFill rotWithShape="1">
          <a:blip r:embed="rId3">
            <a:alphaModFix/>
          </a:blip>
          <a:srcRect b="10437" l="16052" r="17409" t="6307"/>
          <a:stretch/>
        </p:blipFill>
        <p:spPr>
          <a:xfrm>
            <a:off x="19671650" y="7814680"/>
            <a:ext cx="4690579" cy="586903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13"/>
          <p:cNvSpPr txBox="1"/>
          <p:nvPr/>
        </p:nvSpPr>
        <p:spPr>
          <a:xfrm>
            <a:off x="-1163782" y="823948"/>
            <a:ext cx="7370618" cy="1067599"/>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6C6969"/>
              </a:buClr>
              <a:buSzPts val="6000"/>
              <a:buFont typeface="Helvetica Neue"/>
              <a:buNone/>
            </a:pPr>
            <a:r>
              <a:rPr b="1" i="0" lang="en-US" sz="6000" u="none" cap="none" strike="noStrike">
                <a:solidFill>
                  <a:srgbClr val="6C6969"/>
                </a:solidFill>
                <a:latin typeface="Helvetica Neue"/>
                <a:ea typeface="Helvetica Neue"/>
                <a:cs typeface="Helvetica Neue"/>
                <a:sym typeface="Helvetica Neue"/>
              </a:rPr>
              <a:t>Risks </a:t>
            </a:r>
            <a:endParaRPr b="1" i="0" sz="6000" u="none" cap="none" strike="noStrike">
              <a:solidFill>
                <a:srgbClr val="6C6969"/>
              </a:solidFill>
              <a:latin typeface="Helvetica Neue"/>
              <a:ea typeface="Helvetica Neue"/>
              <a:cs typeface="Helvetica Neue"/>
              <a:sym typeface="Helvetica Neue"/>
            </a:endParaRPr>
          </a:p>
        </p:txBody>
      </p:sp>
      <p:sp>
        <p:nvSpPr>
          <p:cNvPr id="170" name="Google Shape;170;p13"/>
          <p:cNvSpPr txBox="1"/>
          <p:nvPr/>
        </p:nvSpPr>
        <p:spPr>
          <a:xfrm>
            <a:off x="1440873" y="3084466"/>
            <a:ext cx="17484437" cy="5191805"/>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6C6969"/>
              </a:buClr>
              <a:buSzPts val="4800"/>
              <a:buFont typeface="Helvetica Neue"/>
              <a:buNone/>
            </a:pPr>
            <a:r>
              <a:rPr b="1" i="0" lang="en-US" sz="4800" u="none" cap="none" strike="noStrike">
                <a:solidFill>
                  <a:srgbClr val="6C6969"/>
                </a:solidFill>
                <a:latin typeface="Helvetica Neue"/>
                <a:ea typeface="Helvetica Neue"/>
                <a:cs typeface="Helvetica Neue"/>
                <a:sym typeface="Helvetica Neue"/>
              </a:rPr>
              <a:t>Will GW continue to use?</a:t>
            </a:r>
            <a:endParaRPr/>
          </a:p>
          <a:p>
            <a:pPr indent="0" lvl="0" marL="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a:p>
            <a:pPr indent="-514350" lvl="0" marL="514350" marR="0" rtl="0" algn="l">
              <a:lnSpc>
                <a:spcPct val="100000"/>
              </a:lnSpc>
              <a:spcBef>
                <a:spcPts val="0"/>
              </a:spcBef>
              <a:spcAft>
                <a:spcPts val="0"/>
              </a:spcAft>
              <a:buClr>
                <a:srgbClr val="6C6969"/>
              </a:buClr>
              <a:buSzPts val="4000"/>
              <a:buFont typeface="Helvetica Neue"/>
              <a:buAutoNum type="arabicParenR"/>
            </a:pPr>
            <a:r>
              <a:rPr b="1" i="0" lang="en-US" sz="4000" u="none" cap="none" strike="noStrike">
                <a:solidFill>
                  <a:srgbClr val="6C6969"/>
                </a:solidFill>
                <a:latin typeface="Helvetica Neue"/>
                <a:ea typeface="Helvetica Neue"/>
                <a:cs typeface="Helvetica Neue"/>
                <a:sym typeface="Helvetica Neue"/>
              </a:rPr>
              <a:t>         User Acquisition cost</a:t>
            </a:r>
            <a:endParaRPr/>
          </a:p>
          <a:p>
            <a:pPr indent="-260350" lvl="0" marL="51435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a:p>
            <a:pPr indent="-514350" lvl="0" marL="514350" marR="0" rtl="0" algn="l">
              <a:lnSpc>
                <a:spcPct val="100000"/>
              </a:lnSpc>
              <a:spcBef>
                <a:spcPts val="0"/>
              </a:spcBef>
              <a:spcAft>
                <a:spcPts val="0"/>
              </a:spcAft>
              <a:buClr>
                <a:srgbClr val="6C6969"/>
              </a:buClr>
              <a:buSzPts val="4000"/>
              <a:buFont typeface="Helvetica Neue"/>
              <a:buAutoNum type="arabicParenR"/>
            </a:pPr>
            <a:r>
              <a:rPr b="1" i="0" lang="en-US" sz="4000" u="none" cap="none" strike="noStrike">
                <a:solidFill>
                  <a:srgbClr val="6C6969"/>
                </a:solidFill>
                <a:latin typeface="Helvetica Neue"/>
                <a:ea typeface="Helvetica Neue"/>
                <a:cs typeface="Helvetica Neue"/>
                <a:sym typeface="Helvetica Neue"/>
              </a:rPr>
              <a:t>         Costs</a:t>
            </a:r>
            <a:endParaRPr/>
          </a:p>
          <a:p>
            <a:pPr indent="-260350" lvl="0" marL="51435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a:p>
            <a:pPr indent="-514350" lvl="0" marL="514350" marR="0" rtl="0" algn="l">
              <a:lnSpc>
                <a:spcPct val="100000"/>
              </a:lnSpc>
              <a:spcBef>
                <a:spcPts val="0"/>
              </a:spcBef>
              <a:spcAft>
                <a:spcPts val="0"/>
              </a:spcAft>
              <a:buClr>
                <a:srgbClr val="6C6969"/>
              </a:buClr>
              <a:buSzPts val="4000"/>
              <a:buFont typeface="Helvetica Neue"/>
              <a:buAutoNum type="arabicParenR"/>
            </a:pPr>
            <a:r>
              <a:rPr b="1" i="0" lang="en-US" sz="4000" u="none" cap="none" strike="noStrike">
                <a:solidFill>
                  <a:srgbClr val="6C6969"/>
                </a:solidFill>
                <a:latin typeface="Helvetica Neue"/>
                <a:ea typeface="Helvetica Neue"/>
                <a:cs typeface="Helvetica Neue"/>
                <a:sym typeface="Helvetica Neue"/>
              </a:rPr>
              <a:t>          Education </a:t>
            </a:r>
            <a:endParaRPr/>
          </a:p>
        </p:txBody>
      </p:sp>
      <p:sp>
        <p:nvSpPr>
          <p:cNvPr id="171" name="Google Shape;171;p13"/>
          <p:cNvSpPr/>
          <p:nvPr/>
        </p:nvSpPr>
        <p:spPr>
          <a:xfrm>
            <a:off x="12042760" y="6565613"/>
            <a:ext cx="29848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 </a:t>
            </a:r>
            <a:endParaRPr b="1" i="0" sz="3200" u="none" cap="none" strike="noStrike">
              <a:solidFill>
                <a:srgbClr val="000000"/>
              </a:solidFill>
              <a:latin typeface="Helvetica Neue"/>
              <a:ea typeface="Helvetica Neue"/>
              <a:cs typeface="Helvetica Neue"/>
              <a:sym typeface="Helvetica Neue"/>
            </a:endParaRPr>
          </a:p>
        </p:txBody>
      </p:sp>
      <p:sp>
        <p:nvSpPr>
          <p:cNvPr id="172" name="Google Shape;172;p13"/>
          <p:cNvSpPr/>
          <p:nvPr/>
        </p:nvSpPr>
        <p:spPr>
          <a:xfrm>
            <a:off x="12042760" y="6565613"/>
            <a:ext cx="29848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 </a:t>
            </a:r>
            <a:endParaRPr b="1" i="0" sz="3200" u="none" cap="none" strike="noStrike">
              <a:solidFill>
                <a:srgbClr val="000000"/>
              </a:solidFill>
              <a:latin typeface="Helvetica Neue"/>
              <a:ea typeface="Helvetica Neue"/>
              <a:cs typeface="Helvetica Neue"/>
              <a:sym typeface="Helvetica Neue"/>
            </a:endParaRPr>
          </a:p>
        </p:txBody>
      </p:sp>
      <p:sp>
        <p:nvSpPr>
          <p:cNvPr id="173" name="Google Shape;173;p13"/>
          <p:cNvSpPr/>
          <p:nvPr/>
        </p:nvSpPr>
        <p:spPr>
          <a:xfrm rot="5171543">
            <a:off x="11908885" y="4663438"/>
            <a:ext cx="6008914" cy="7641771"/>
          </a:xfrm>
          <a:prstGeom prst="teardrop">
            <a:avLst>
              <a:gd fmla="val 113043" name="adj"/>
            </a:avLst>
          </a:prstGeom>
          <a:solidFill>
            <a:srgbClr val="DEDEDE"/>
          </a:solid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3000"/>
              <a:buFont typeface="Helvetica Neue"/>
              <a:buNone/>
            </a:pPr>
            <a:r>
              <a:t/>
            </a:r>
            <a:endParaRPr b="0" i="0" sz="3000" u="none" cap="none" strike="noStrike">
              <a:solidFill>
                <a:srgbClr val="FFFFFF"/>
              </a:solidFill>
              <a:latin typeface="Helvetica Neue"/>
              <a:ea typeface="Helvetica Neue"/>
              <a:cs typeface="Helvetica Neue"/>
              <a:sym typeface="Helvetica Neue"/>
            </a:endParaRPr>
          </a:p>
        </p:txBody>
      </p:sp>
      <p:sp>
        <p:nvSpPr>
          <p:cNvPr id="174" name="Google Shape;174;p13"/>
          <p:cNvSpPr txBox="1"/>
          <p:nvPr/>
        </p:nvSpPr>
        <p:spPr>
          <a:xfrm>
            <a:off x="11582401" y="6506439"/>
            <a:ext cx="6206836" cy="3837588"/>
          </a:xfrm>
          <a:prstGeom prst="rect">
            <a:avLst/>
          </a:prstGeom>
          <a:noFill/>
          <a:ln>
            <a:noFill/>
          </a:ln>
        </p:spPr>
        <p:txBody>
          <a:bodyPr anchorCtr="0" anchor="ctr" bIns="71425" lIns="71425" spcFirstLastPara="1" rIns="71425" wrap="square" tIns="71425">
            <a:spAutoFit/>
          </a:bodyPr>
          <a:lstStyle/>
          <a:p>
            <a:pPr indent="-571500" lvl="0" marL="571500" marR="0" rtl="0" algn="ctr">
              <a:lnSpc>
                <a:spcPct val="100000"/>
              </a:lnSpc>
              <a:spcBef>
                <a:spcPts val="0"/>
              </a:spcBef>
              <a:spcAft>
                <a:spcPts val="0"/>
              </a:spcAft>
              <a:buClr>
                <a:srgbClr val="6C6969"/>
              </a:buClr>
              <a:buSzPts val="4000"/>
              <a:buFont typeface="Helvetica Neue"/>
              <a:buNone/>
            </a:pPr>
            <a:r>
              <a:rPr b="1" i="0" lang="en-US" sz="4000" u="none" cap="none" strike="noStrike">
                <a:solidFill>
                  <a:srgbClr val="6C6969"/>
                </a:solidFill>
                <a:latin typeface="Helvetica Neue"/>
                <a:ea typeface="Helvetica Neue"/>
                <a:cs typeface="Helvetica Neue"/>
                <a:sym typeface="Helvetica Neue"/>
              </a:rPr>
              <a:t>Experiment?</a:t>
            </a:r>
            <a:endParaRPr/>
          </a:p>
          <a:p>
            <a:pPr indent="-571500" lvl="0" marL="571500" marR="0" rtl="0" algn="ctr">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a:p>
            <a:pPr indent="-571500" lvl="0" marL="571500" marR="0" rtl="0" algn="ctr">
              <a:lnSpc>
                <a:spcPct val="100000"/>
              </a:lnSpc>
              <a:spcBef>
                <a:spcPts val="0"/>
              </a:spcBef>
              <a:spcAft>
                <a:spcPts val="0"/>
              </a:spcAft>
              <a:buClr>
                <a:srgbClr val="6C6969"/>
              </a:buClr>
              <a:buSzPts val="4000"/>
              <a:buFont typeface="Helvetica Neue"/>
              <a:buNone/>
            </a:pPr>
            <a:r>
              <a:rPr b="1" i="0" lang="en-US" sz="4000" u="none" cap="none" strike="noStrike">
                <a:solidFill>
                  <a:srgbClr val="6C6969"/>
                </a:solidFill>
                <a:latin typeface="Helvetica Neue"/>
                <a:ea typeface="Helvetica Neue"/>
                <a:cs typeface="Helvetica Neue"/>
                <a:sym typeface="Helvetica Neue"/>
              </a:rPr>
              <a:t>Develop live questionnaire promoting outcomes and responses</a:t>
            </a:r>
            <a:endParaRPr/>
          </a:p>
        </p:txBody>
      </p:sp>
      <p:sp>
        <p:nvSpPr>
          <p:cNvPr descr="mage result for emoji flecha" id="175" name="Google Shape;175;p13"/>
          <p:cNvSpPr/>
          <p:nvPr/>
        </p:nvSpPr>
        <p:spPr>
          <a:xfrm>
            <a:off x="0" y="0"/>
            <a:ext cx="304800"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1" i="0" sz="3200" u="none" cap="none" strike="noStrike">
              <a:solidFill>
                <a:srgbClr val="000000"/>
              </a:solidFill>
              <a:latin typeface="Helvetica Neue"/>
              <a:ea typeface="Helvetica Neue"/>
              <a:cs typeface="Helvetica Neue"/>
              <a:sym typeface="Helvetica Neue"/>
            </a:endParaRPr>
          </a:p>
        </p:txBody>
      </p:sp>
      <p:pic>
        <p:nvPicPr>
          <p:cNvPr id="176" name="Google Shape;176;p13"/>
          <p:cNvPicPr preferRelativeResize="0"/>
          <p:nvPr/>
        </p:nvPicPr>
        <p:blipFill rotWithShape="1">
          <a:blip r:embed="rId3">
            <a:alphaModFix/>
          </a:blip>
          <a:srcRect b="59577" l="62943" r="20347" t="24046"/>
          <a:stretch/>
        </p:blipFill>
        <p:spPr>
          <a:xfrm>
            <a:off x="2134271" y="4657800"/>
            <a:ext cx="1035767" cy="1011386"/>
          </a:xfrm>
          <a:prstGeom prst="rect">
            <a:avLst/>
          </a:prstGeom>
          <a:noFill/>
          <a:ln>
            <a:noFill/>
          </a:ln>
        </p:spPr>
      </p:pic>
      <p:pic>
        <p:nvPicPr>
          <p:cNvPr id="177" name="Google Shape;177;p13"/>
          <p:cNvPicPr preferRelativeResize="0"/>
          <p:nvPr/>
        </p:nvPicPr>
        <p:blipFill rotWithShape="1">
          <a:blip r:embed="rId3">
            <a:alphaModFix/>
          </a:blip>
          <a:srcRect b="59577" l="62943" r="20347" t="24046"/>
          <a:stretch/>
        </p:blipFill>
        <p:spPr>
          <a:xfrm rot="10800000">
            <a:off x="2134271" y="6022229"/>
            <a:ext cx="1035767" cy="1011386"/>
          </a:xfrm>
          <a:prstGeom prst="rect">
            <a:avLst/>
          </a:prstGeom>
          <a:noFill/>
          <a:ln>
            <a:noFill/>
          </a:ln>
        </p:spPr>
      </p:pic>
      <p:pic>
        <p:nvPicPr>
          <p:cNvPr id="178" name="Google Shape;178;p13"/>
          <p:cNvPicPr preferRelativeResize="0"/>
          <p:nvPr/>
        </p:nvPicPr>
        <p:blipFill rotWithShape="1">
          <a:blip r:embed="rId4">
            <a:alphaModFix/>
          </a:blip>
          <a:srcRect b="19631" l="23154" r="10490" t="0"/>
          <a:stretch/>
        </p:blipFill>
        <p:spPr>
          <a:xfrm>
            <a:off x="19606338" y="7864503"/>
            <a:ext cx="4777664" cy="5786577"/>
          </a:xfrm>
          <a:prstGeom prst="rect">
            <a:avLst/>
          </a:prstGeom>
          <a:noFill/>
          <a:ln>
            <a:noFill/>
          </a:ln>
        </p:spPr>
      </p:pic>
      <p:pic>
        <p:nvPicPr>
          <p:cNvPr id="179" name="Google Shape;179;p13"/>
          <p:cNvPicPr preferRelativeResize="0"/>
          <p:nvPr/>
        </p:nvPicPr>
        <p:blipFill rotWithShape="1">
          <a:blip r:embed="rId3">
            <a:alphaModFix/>
          </a:blip>
          <a:srcRect b="59577" l="62943" r="20347" t="24046"/>
          <a:stretch/>
        </p:blipFill>
        <p:spPr>
          <a:xfrm>
            <a:off x="2156043" y="7422774"/>
            <a:ext cx="1035767" cy="101138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14"/>
          <p:cNvSpPr txBox="1"/>
          <p:nvPr/>
        </p:nvSpPr>
        <p:spPr>
          <a:xfrm>
            <a:off x="734085" y="12008311"/>
            <a:ext cx="8599202" cy="1209676"/>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FFFFFF"/>
              </a:buClr>
              <a:buSzPts val="7000"/>
              <a:buFont typeface="Helvetica Neue"/>
              <a:buNone/>
            </a:pPr>
            <a:r>
              <a:rPr b="1" i="0" lang="en-US" sz="7000" u="none" cap="none" strike="noStrike">
                <a:solidFill>
                  <a:srgbClr val="FFFFFF"/>
                </a:solidFill>
                <a:latin typeface="Helvetica Neue"/>
                <a:ea typeface="Helvetica Neue"/>
                <a:cs typeface="Helvetica Neue"/>
                <a:sym typeface="Helvetica Neue"/>
              </a:rPr>
              <a:t>Data Aggregator</a:t>
            </a:r>
            <a:endParaRPr b="1" i="0" sz="7000" u="none" cap="none" strike="noStrike">
              <a:solidFill>
                <a:srgbClr val="FFFFFF"/>
              </a:solidFill>
              <a:latin typeface="Helvetica Neue"/>
              <a:ea typeface="Helvetica Neue"/>
              <a:cs typeface="Helvetica Neue"/>
              <a:sym typeface="Helvetica Neue"/>
            </a:endParaRPr>
          </a:p>
        </p:txBody>
      </p:sp>
      <p:sp>
        <p:nvSpPr>
          <p:cNvPr id="185" name="Google Shape;185;p14"/>
          <p:cNvSpPr txBox="1"/>
          <p:nvPr/>
        </p:nvSpPr>
        <p:spPr>
          <a:xfrm>
            <a:off x="734085" y="1211876"/>
            <a:ext cx="7370618" cy="1067599"/>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6C6969"/>
              </a:buClr>
              <a:buSzPts val="6000"/>
              <a:buFont typeface="Helvetica Neue"/>
              <a:buNone/>
            </a:pPr>
            <a:r>
              <a:rPr b="1" i="0" lang="en-US" sz="6000" u="none" cap="none" strike="noStrike">
                <a:solidFill>
                  <a:srgbClr val="6C6969"/>
                </a:solidFill>
                <a:latin typeface="Helvetica Neue"/>
                <a:ea typeface="Helvetica Neue"/>
                <a:cs typeface="Helvetica Neue"/>
                <a:sym typeface="Helvetica Neue"/>
              </a:rPr>
              <a:t>Experimentation  </a:t>
            </a:r>
            <a:endParaRPr b="1" i="0" sz="6000" u="none" cap="none" strike="noStrike">
              <a:solidFill>
                <a:srgbClr val="6C6969"/>
              </a:solidFill>
              <a:latin typeface="Helvetica Neue"/>
              <a:ea typeface="Helvetica Neue"/>
              <a:cs typeface="Helvetica Neue"/>
              <a:sym typeface="Helvetica Neue"/>
            </a:endParaRPr>
          </a:p>
        </p:txBody>
      </p:sp>
      <p:sp>
        <p:nvSpPr>
          <p:cNvPr id="186" name="Google Shape;186;p14"/>
          <p:cNvSpPr txBox="1"/>
          <p:nvPr/>
        </p:nvSpPr>
        <p:spPr>
          <a:xfrm>
            <a:off x="594900" y="3337075"/>
            <a:ext cx="19822500" cy="8146500"/>
          </a:xfrm>
          <a:prstGeom prst="rect">
            <a:avLst/>
          </a:prstGeom>
          <a:noFill/>
          <a:ln>
            <a:noFill/>
          </a:ln>
        </p:spPr>
        <p:txBody>
          <a:bodyPr anchorCtr="0" anchor="ctr" bIns="71425" lIns="71425" spcFirstLastPara="1" rIns="71425" wrap="square" tIns="71425">
            <a:spAutoFit/>
          </a:bodyPr>
          <a:lstStyle/>
          <a:p>
            <a:pPr indent="0" lvl="0" marL="457200" marR="0" rtl="0" algn="l">
              <a:lnSpc>
                <a:spcPct val="100000"/>
              </a:lnSpc>
              <a:spcBef>
                <a:spcPts val="0"/>
              </a:spcBef>
              <a:spcAft>
                <a:spcPts val="0"/>
              </a:spcAft>
              <a:buNone/>
            </a:pPr>
            <a:r>
              <a:t/>
            </a:r>
            <a:endParaRPr b="1" sz="4000">
              <a:solidFill>
                <a:srgbClr val="6C6969"/>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None/>
            </a:pPr>
            <a:r>
              <a:t/>
            </a:r>
            <a:endParaRPr b="1" sz="4000">
              <a:solidFill>
                <a:srgbClr val="6C6969"/>
              </a:solidFill>
              <a:latin typeface="Helvetica Neue"/>
              <a:ea typeface="Helvetica Neue"/>
              <a:cs typeface="Helvetica Neue"/>
              <a:sym typeface="Helvetica Neue"/>
            </a:endParaRPr>
          </a:p>
          <a:p>
            <a:pPr indent="457200" lvl="0" marL="0" marR="0" rtl="0" algn="l">
              <a:lnSpc>
                <a:spcPct val="100000"/>
              </a:lnSpc>
              <a:spcBef>
                <a:spcPts val="0"/>
              </a:spcBef>
              <a:spcAft>
                <a:spcPts val="0"/>
              </a:spcAft>
              <a:buNone/>
            </a:pPr>
            <a:r>
              <a:rPr b="1" lang="en-US" sz="4000">
                <a:solidFill>
                  <a:srgbClr val="FF0000"/>
                </a:solidFill>
                <a:latin typeface="Helvetica Neue"/>
                <a:ea typeface="Helvetica Neue"/>
                <a:cs typeface="Helvetica Neue"/>
                <a:sym typeface="Helvetica Neue"/>
              </a:rPr>
              <a:t>Ride-along  → give feedback by checking</a:t>
            </a:r>
            <a:endParaRPr b="1" sz="4000">
              <a:solidFill>
                <a:srgbClr val="FF0000"/>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None/>
            </a:pPr>
            <a:r>
              <a:t/>
            </a:r>
            <a:endParaRPr b="1" sz="4000">
              <a:solidFill>
                <a:srgbClr val="FF0000"/>
              </a:solidFill>
              <a:latin typeface="Helvetica Neue"/>
              <a:ea typeface="Helvetica Neue"/>
              <a:cs typeface="Helvetica Neue"/>
              <a:sym typeface="Helvetica Neue"/>
            </a:endParaRPr>
          </a:p>
          <a:p>
            <a:pPr indent="457200" lvl="0" marL="0" marR="0" rtl="0" algn="l">
              <a:lnSpc>
                <a:spcPct val="100000"/>
              </a:lnSpc>
              <a:spcBef>
                <a:spcPts val="0"/>
              </a:spcBef>
              <a:spcAft>
                <a:spcPts val="0"/>
              </a:spcAft>
              <a:buNone/>
            </a:pPr>
            <a:r>
              <a:rPr b="1" lang="en-US" sz="4000">
                <a:solidFill>
                  <a:srgbClr val="FF0000"/>
                </a:solidFill>
                <a:latin typeface="Helvetica Neue"/>
                <a:ea typeface="Helvetica Neue"/>
                <a:cs typeface="Helvetica Neue"/>
                <a:sym typeface="Helvetica Neue"/>
              </a:rPr>
              <a:t>Text driver → with recommendation </a:t>
            </a:r>
            <a:endParaRPr b="1" sz="4000">
              <a:solidFill>
                <a:srgbClr val="FF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a:p>
            <a:pPr indent="457200" lvl="0" marL="0" marR="0" rtl="0" algn="l">
              <a:lnSpc>
                <a:spcPct val="100000"/>
              </a:lnSpc>
              <a:spcBef>
                <a:spcPts val="0"/>
              </a:spcBef>
              <a:spcAft>
                <a:spcPts val="0"/>
              </a:spcAft>
              <a:buNone/>
            </a:pPr>
            <a:r>
              <a:rPr b="1" i="0" lang="en-US" sz="4000" u="none" cap="none" strike="noStrike">
                <a:solidFill>
                  <a:srgbClr val="6C6969"/>
                </a:solidFill>
                <a:latin typeface="Helvetica Neue"/>
                <a:ea typeface="Helvetica Neue"/>
                <a:cs typeface="Helvetica Neue"/>
                <a:sym typeface="Helvetica Neue"/>
              </a:rPr>
              <a:t>Digital Prototype (e.g.: online forum)</a:t>
            </a:r>
            <a:endParaRPr/>
          </a:p>
          <a:p>
            <a:pPr indent="-260350" lvl="0" marL="51435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a:p>
            <a:pPr indent="457200" lvl="0" marL="0" marR="0" rtl="0" algn="l">
              <a:lnSpc>
                <a:spcPct val="100000"/>
              </a:lnSpc>
              <a:spcBef>
                <a:spcPts val="0"/>
              </a:spcBef>
              <a:spcAft>
                <a:spcPts val="0"/>
              </a:spcAft>
              <a:buNone/>
            </a:pPr>
            <a:r>
              <a:rPr b="1" i="0" lang="en-US" sz="4000" u="none" cap="none" strike="noStrike">
                <a:solidFill>
                  <a:srgbClr val="6C6969"/>
                </a:solidFill>
                <a:latin typeface="Helvetica Neue"/>
                <a:ea typeface="Helvetica Neue"/>
                <a:cs typeface="Helvetica Neue"/>
                <a:sym typeface="Helvetica Neue"/>
              </a:rPr>
              <a:t>Paper Prototype (e.g.: Uber meetup)</a:t>
            </a:r>
            <a:endParaRPr/>
          </a:p>
          <a:p>
            <a:pPr indent="-260350" lvl="0" marL="51435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a:p>
            <a:pPr indent="457200" lvl="0" marL="0" marR="0" rtl="0" algn="l">
              <a:lnSpc>
                <a:spcPct val="100000"/>
              </a:lnSpc>
              <a:spcBef>
                <a:spcPts val="0"/>
              </a:spcBef>
              <a:spcAft>
                <a:spcPts val="0"/>
              </a:spcAft>
              <a:buNone/>
            </a:pPr>
            <a:r>
              <a:rPr b="1" i="0" lang="en-US" sz="4000" u="none" cap="none" strike="noStrike">
                <a:solidFill>
                  <a:srgbClr val="6C6969"/>
                </a:solidFill>
                <a:latin typeface="Helvetica Neue"/>
                <a:ea typeface="Helvetica Neue"/>
                <a:cs typeface="Helvetica Neue"/>
                <a:sym typeface="Helvetica Neue"/>
              </a:rPr>
              <a:t>Email scrape (e.g.: pilot setting a log in to prove) </a:t>
            </a:r>
            <a:endParaRPr/>
          </a:p>
          <a:p>
            <a:pPr indent="0" lvl="0" marL="0" marR="0" rtl="0" algn="l">
              <a:lnSpc>
                <a:spcPct val="100000"/>
              </a:lnSpc>
              <a:spcBef>
                <a:spcPts val="0"/>
              </a:spcBef>
              <a:spcAft>
                <a:spcPts val="0"/>
              </a:spcAft>
              <a:buNone/>
            </a:pPr>
            <a:r>
              <a:t/>
            </a:r>
            <a:endParaRPr/>
          </a:p>
          <a:p>
            <a:pPr indent="-260350" lvl="0" marL="51435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a:p>
            <a:pPr indent="457200" lvl="0" marL="0" marR="0" rtl="0" algn="l">
              <a:lnSpc>
                <a:spcPct val="100000"/>
              </a:lnSpc>
              <a:spcBef>
                <a:spcPts val="0"/>
              </a:spcBef>
              <a:spcAft>
                <a:spcPts val="0"/>
              </a:spcAft>
              <a:buNone/>
            </a:pPr>
            <a:r>
              <a:rPr b="1" i="0" lang="en-US" sz="4000" u="none" cap="none" strike="noStrike">
                <a:solidFill>
                  <a:srgbClr val="6C6969"/>
                </a:solidFill>
                <a:latin typeface="Helvetica Neue"/>
                <a:ea typeface="Helvetica Neue"/>
                <a:cs typeface="Helvetica Neue"/>
                <a:sym typeface="Helvetica Neue"/>
              </a:rPr>
              <a:t>Real time data (e.g.: generate dumming data / generate prototype)</a:t>
            </a:r>
            <a:endParaRPr/>
          </a:p>
          <a:p>
            <a:pPr indent="-260350" lvl="0" marL="51435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a:p>
            <a:pPr indent="457200" lvl="0" marL="0" marR="0" rtl="0" algn="l">
              <a:lnSpc>
                <a:spcPct val="100000"/>
              </a:lnSpc>
              <a:spcBef>
                <a:spcPts val="0"/>
              </a:spcBef>
              <a:spcAft>
                <a:spcPts val="0"/>
              </a:spcAft>
              <a:buNone/>
            </a:pPr>
            <a:r>
              <a:rPr b="1" i="0" lang="en-US" sz="4000" u="none" cap="none" strike="noStrike">
                <a:solidFill>
                  <a:srgbClr val="6C6969"/>
                </a:solidFill>
                <a:latin typeface="Helvetica Neue"/>
                <a:ea typeface="Helvetica Neue"/>
                <a:cs typeface="Helvetica Neue"/>
                <a:sym typeface="Helvetica Neue"/>
              </a:rPr>
              <a:t>Continue to use (e.g.: live questionnaire)</a:t>
            </a:r>
            <a:endParaRPr/>
          </a:p>
        </p:txBody>
      </p:sp>
      <p:pic>
        <p:nvPicPr>
          <p:cNvPr id="187" name="Google Shape;187;p14"/>
          <p:cNvPicPr preferRelativeResize="0"/>
          <p:nvPr/>
        </p:nvPicPr>
        <p:blipFill rotWithShape="1">
          <a:blip r:embed="rId3">
            <a:alphaModFix/>
          </a:blip>
          <a:srcRect b="8303" l="12927" r="9516" t="9212"/>
          <a:stretch/>
        </p:blipFill>
        <p:spPr>
          <a:xfrm>
            <a:off x="19839708" y="8340437"/>
            <a:ext cx="4544291" cy="5375564"/>
          </a:xfrm>
          <a:prstGeom prst="rect">
            <a:avLst/>
          </a:prstGeom>
          <a:noFill/>
          <a:ln>
            <a:noFill/>
          </a:ln>
        </p:spPr>
      </p:pic>
    </p:spTree>
  </p:cSld>
  <p:clrMapOvr>
    <a:masterClrMapping/>
  </p:clrMapOvr>
  <mc:AlternateContent>
    <mc:Choice Requires="p14">
      <p:transition spd="slow" p14:dur="1500">
        <p:pus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15"/>
          <p:cNvSpPr txBox="1"/>
          <p:nvPr/>
        </p:nvSpPr>
        <p:spPr>
          <a:xfrm>
            <a:off x="734085" y="12008311"/>
            <a:ext cx="8599202" cy="1209676"/>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FFFFFF"/>
              </a:buClr>
              <a:buSzPts val="7000"/>
              <a:buFont typeface="Helvetica Neue"/>
              <a:buNone/>
            </a:pPr>
            <a:r>
              <a:rPr b="1" i="0" lang="en-US" sz="7000" u="none" cap="none" strike="noStrike">
                <a:solidFill>
                  <a:srgbClr val="FFFFFF"/>
                </a:solidFill>
                <a:latin typeface="Helvetica Neue"/>
                <a:ea typeface="Helvetica Neue"/>
                <a:cs typeface="Helvetica Neue"/>
                <a:sym typeface="Helvetica Neue"/>
              </a:rPr>
              <a:t>Data Aggregator</a:t>
            </a:r>
            <a:endParaRPr b="1" i="0" sz="7000" u="none" cap="none" strike="noStrike">
              <a:solidFill>
                <a:srgbClr val="FFFFFF"/>
              </a:solidFill>
              <a:latin typeface="Helvetica Neue"/>
              <a:ea typeface="Helvetica Neue"/>
              <a:cs typeface="Helvetica Neue"/>
              <a:sym typeface="Helvetica Neue"/>
            </a:endParaRPr>
          </a:p>
        </p:txBody>
      </p:sp>
      <p:sp>
        <p:nvSpPr>
          <p:cNvPr id="193" name="Google Shape;193;p15"/>
          <p:cNvSpPr txBox="1"/>
          <p:nvPr/>
        </p:nvSpPr>
        <p:spPr>
          <a:xfrm>
            <a:off x="1440872" y="1211876"/>
            <a:ext cx="7370618" cy="1067599"/>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6C6969"/>
              </a:buClr>
              <a:buSzPts val="6000"/>
              <a:buFont typeface="Helvetica Neue"/>
              <a:buNone/>
            </a:pPr>
            <a:r>
              <a:rPr b="1" i="0" lang="en-US" sz="6000" u="none" cap="none" strike="noStrike">
                <a:solidFill>
                  <a:srgbClr val="6C6969"/>
                </a:solidFill>
                <a:latin typeface="Helvetica Neue"/>
                <a:ea typeface="Helvetica Neue"/>
                <a:cs typeface="Helvetica Neue"/>
                <a:sym typeface="Helvetica Neue"/>
              </a:rPr>
              <a:t>Timeline  </a:t>
            </a:r>
            <a:endParaRPr b="1" i="0" sz="6000" u="none" cap="none" strike="noStrike">
              <a:solidFill>
                <a:srgbClr val="6C6969"/>
              </a:solidFill>
              <a:latin typeface="Helvetica Neue"/>
              <a:ea typeface="Helvetica Neue"/>
              <a:cs typeface="Helvetica Neue"/>
              <a:sym typeface="Helvetica Neue"/>
            </a:endParaRPr>
          </a:p>
        </p:txBody>
      </p:sp>
      <p:sp>
        <p:nvSpPr>
          <p:cNvPr id="194" name="Google Shape;194;p15"/>
          <p:cNvSpPr txBox="1"/>
          <p:nvPr/>
        </p:nvSpPr>
        <p:spPr>
          <a:xfrm>
            <a:off x="1440872" y="5665017"/>
            <a:ext cx="19174692" cy="1375376"/>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p:txBody>
      </p:sp>
      <p:cxnSp>
        <p:nvCxnSpPr>
          <p:cNvPr id="195" name="Google Shape;195;p15"/>
          <p:cNvCxnSpPr/>
          <p:nvPr/>
        </p:nvCxnSpPr>
        <p:spPr>
          <a:xfrm>
            <a:off x="2133601" y="6068292"/>
            <a:ext cx="19507200" cy="0"/>
          </a:xfrm>
          <a:prstGeom prst="straightConnector1">
            <a:avLst/>
          </a:prstGeom>
          <a:noFill/>
          <a:ln cap="flat" cmpd="sng" w="76200">
            <a:solidFill>
              <a:srgbClr val="6C6969"/>
            </a:solidFill>
            <a:prstDash val="solid"/>
            <a:miter lim="400000"/>
            <a:headEnd len="sm" w="sm" type="none"/>
            <a:tailEnd len="med" w="med" type="triangle"/>
          </a:ln>
        </p:spPr>
      </p:cxnSp>
      <p:sp>
        <p:nvSpPr>
          <p:cNvPr id="196" name="Google Shape;196;p15"/>
          <p:cNvSpPr txBox="1"/>
          <p:nvPr/>
        </p:nvSpPr>
        <p:spPr>
          <a:xfrm>
            <a:off x="1717963" y="7349773"/>
            <a:ext cx="20670981" cy="5068694"/>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000"/>
              <a:buFont typeface="Helvetica Neue"/>
              <a:buNone/>
            </a:pPr>
            <a:r>
              <a:t/>
            </a:r>
            <a:endParaRPr b="1" i="0" sz="4000" u="none" cap="none" strike="noStrike">
              <a:solidFill>
                <a:srgbClr val="6C6969"/>
              </a:solidFill>
              <a:latin typeface="Helvetica Neue"/>
              <a:ea typeface="Helvetica Neue"/>
              <a:cs typeface="Helvetica Neue"/>
              <a:sym typeface="Helvetica Neue"/>
            </a:endParaRPr>
          </a:p>
          <a:p>
            <a:pPr indent="-514350" lvl="0" marL="514350" marR="0" rtl="0" algn="l">
              <a:lnSpc>
                <a:spcPct val="100000"/>
              </a:lnSpc>
              <a:spcBef>
                <a:spcPts val="0"/>
              </a:spcBef>
              <a:spcAft>
                <a:spcPts val="0"/>
              </a:spcAft>
              <a:buClr>
                <a:srgbClr val="6C6969"/>
              </a:buClr>
              <a:buSzPts val="4000"/>
              <a:buFont typeface="Helvetica Neue"/>
              <a:buAutoNum type="arabicParenR"/>
            </a:pPr>
            <a:r>
              <a:rPr b="1" i="0" lang="en-US" sz="4000" u="none" cap="none" strike="noStrike">
                <a:solidFill>
                  <a:srgbClr val="6C6969"/>
                </a:solidFill>
                <a:latin typeface="Helvetica Neue"/>
                <a:ea typeface="Helvetica Neue"/>
                <a:cs typeface="Helvetica Neue"/>
                <a:sym typeface="Helvetica Neue"/>
              </a:rPr>
              <a:t>         Digital Prototype (e.g.: online forum) – 1 wk.</a:t>
            </a:r>
            <a:endParaRPr b="1" i="0" sz="4000" u="none" cap="none" strike="noStrike">
              <a:solidFill>
                <a:srgbClr val="6C6969"/>
              </a:solidFill>
              <a:latin typeface="Helvetica Neue"/>
              <a:ea typeface="Helvetica Neue"/>
              <a:cs typeface="Helvetica Neue"/>
              <a:sym typeface="Helvetica Neue"/>
            </a:endParaRPr>
          </a:p>
          <a:p>
            <a:pPr indent="-514350" lvl="0" marL="514350" marR="0" rtl="0" algn="l">
              <a:lnSpc>
                <a:spcPct val="100000"/>
              </a:lnSpc>
              <a:spcBef>
                <a:spcPts val="0"/>
              </a:spcBef>
              <a:spcAft>
                <a:spcPts val="0"/>
              </a:spcAft>
              <a:buClr>
                <a:srgbClr val="6C6969"/>
              </a:buClr>
              <a:buSzPts val="4000"/>
              <a:buFont typeface="Helvetica Neue"/>
              <a:buAutoNum type="arabicParenR"/>
            </a:pPr>
            <a:r>
              <a:rPr b="1" i="0" lang="en-US" sz="4000" u="none" cap="none" strike="noStrike">
                <a:solidFill>
                  <a:srgbClr val="6C6969"/>
                </a:solidFill>
                <a:latin typeface="Helvetica Neue"/>
                <a:ea typeface="Helvetica Neue"/>
                <a:cs typeface="Helvetica Neue"/>
                <a:sym typeface="Helvetica Neue"/>
              </a:rPr>
              <a:t>         Paper Prototype (e.g.: Uber meetup) – 1.5 wk.</a:t>
            </a:r>
            <a:endParaRPr b="1" i="0" sz="4000" u="none" cap="none" strike="noStrike">
              <a:solidFill>
                <a:srgbClr val="6C6969"/>
              </a:solidFill>
              <a:latin typeface="Helvetica Neue"/>
              <a:ea typeface="Helvetica Neue"/>
              <a:cs typeface="Helvetica Neue"/>
              <a:sym typeface="Helvetica Neue"/>
            </a:endParaRPr>
          </a:p>
          <a:p>
            <a:pPr indent="-514350" lvl="0" marL="514350" marR="0" rtl="0" algn="l">
              <a:lnSpc>
                <a:spcPct val="100000"/>
              </a:lnSpc>
              <a:spcBef>
                <a:spcPts val="0"/>
              </a:spcBef>
              <a:spcAft>
                <a:spcPts val="0"/>
              </a:spcAft>
              <a:buClr>
                <a:srgbClr val="6C6969"/>
              </a:buClr>
              <a:buSzPts val="4000"/>
              <a:buFont typeface="Helvetica Neue"/>
              <a:buAutoNum type="arabicParenR"/>
            </a:pPr>
            <a:r>
              <a:rPr b="1" i="0" lang="en-US" sz="4000" u="none" cap="none" strike="noStrike">
                <a:solidFill>
                  <a:srgbClr val="6C6969"/>
                </a:solidFill>
                <a:latin typeface="Helvetica Neue"/>
                <a:ea typeface="Helvetica Neue"/>
                <a:cs typeface="Helvetica Neue"/>
                <a:sym typeface="Helvetica Neue"/>
              </a:rPr>
              <a:t>         Email scrape (e.g.: pilot setting a log in to prove) – 3 wk.</a:t>
            </a:r>
            <a:endParaRPr/>
          </a:p>
          <a:p>
            <a:pPr indent="-514350" lvl="0" marL="514350" marR="0" rtl="0" algn="l">
              <a:lnSpc>
                <a:spcPct val="100000"/>
              </a:lnSpc>
              <a:spcBef>
                <a:spcPts val="0"/>
              </a:spcBef>
              <a:spcAft>
                <a:spcPts val="0"/>
              </a:spcAft>
              <a:buClr>
                <a:srgbClr val="6C6969"/>
              </a:buClr>
              <a:buSzPts val="4000"/>
              <a:buFont typeface="Helvetica Neue"/>
              <a:buAutoNum type="arabicParenR"/>
            </a:pPr>
            <a:r>
              <a:rPr b="1" i="0" lang="en-US" sz="4000" u="none" cap="none" strike="noStrike">
                <a:solidFill>
                  <a:srgbClr val="6C6969"/>
                </a:solidFill>
                <a:latin typeface="Helvetica Neue"/>
                <a:ea typeface="Helvetica Neue"/>
                <a:cs typeface="Helvetica Neue"/>
                <a:sym typeface="Helvetica Neue"/>
              </a:rPr>
              <a:t>         Real time data (e.g.: generate dumming data / generate prototype) – 1 wk. </a:t>
            </a:r>
            <a:endParaRPr b="1" i="0" sz="4000" u="none" cap="none" strike="noStrike">
              <a:solidFill>
                <a:srgbClr val="6C6969"/>
              </a:solidFill>
              <a:latin typeface="Helvetica Neue"/>
              <a:ea typeface="Helvetica Neue"/>
              <a:cs typeface="Helvetica Neue"/>
              <a:sym typeface="Helvetica Neue"/>
            </a:endParaRPr>
          </a:p>
          <a:p>
            <a:pPr indent="-514350" lvl="0" marL="514350" marR="0" rtl="0" algn="l">
              <a:lnSpc>
                <a:spcPct val="100000"/>
              </a:lnSpc>
              <a:spcBef>
                <a:spcPts val="0"/>
              </a:spcBef>
              <a:spcAft>
                <a:spcPts val="0"/>
              </a:spcAft>
              <a:buClr>
                <a:srgbClr val="6C6969"/>
              </a:buClr>
              <a:buSzPts val="4000"/>
              <a:buFont typeface="Helvetica Neue"/>
              <a:buAutoNum type="arabicParenR"/>
            </a:pPr>
            <a:r>
              <a:rPr b="1" i="0" lang="en-US" sz="4000" u="none" cap="none" strike="noStrike">
                <a:solidFill>
                  <a:srgbClr val="6C6969"/>
                </a:solidFill>
                <a:latin typeface="Helvetica Neue"/>
                <a:ea typeface="Helvetica Neue"/>
                <a:cs typeface="Helvetica Neue"/>
                <a:sym typeface="Helvetica Neue"/>
              </a:rPr>
              <a:t>         Continue to use (e.g.: live questionnaire) – 3 wk.</a:t>
            </a:r>
            <a:endParaRPr/>
          </a:p>
        </p:txBody>
      </p:sp>
      <p:sp>
        <p:nvSpPr>
          <p:cNvPr id="197" name="Google Shape;197;p15"/>
          <p:cNvSpPr/>
          <p:nvPr/>
        </p:nvSpPr>
        <p:spPr>
          <a:xfrm>
            <a:off x="2770908" y="4843004"/>
            <a:ext cx="1302328" cy="1203664"/>
          </a:xfrm>
          <a:prstGeom prst="triangle">
            <a:avLst>
              <a:gd fmla="val 50000" name="adj"/>
            </a:avLst>
          </a:prstGeom>
          <a:solidFill>
            <a:schemeClr val="dk2"/>
          </a:solid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000"/>
              <a:buFont typeface="Helvetica Neue"/>
              <a:buNone/>
            </a:pPr>
            <a:r>
              <a:rPr b="0" i="0" lang="en-US" sz="3000" u="none" cap="none" strike="noStrike">
                <a:solidFill>
                  <a:srgbClr val="FFFFFF"/>
                </a:solidFill>
                <a:latin typeface="Helvetica Neue"/>
                <a:ea typeface="Helvetica Neue"/>
                <a:cs typeface="Helvetica Neue"/>
                <a:sym typeface="Helvetica Neue"/>
              </a:rPr>
              <a:t>1</a:t>
            </a:r>
            <a:endParaRPr b="0" i="0" sz="3000" u="none" cap="none" strike="noStrike">
              <a:solidFill>
                <a:srgbClr val="FFFFFF"/>
              </a:solidFill>
              <a:latin typeface="Helvetica Neue"/>
              <a:ea typeface="Helvetica Neue"/>
              <a:cs typeface="Helvetica Neue"/>
              <a:sym typeface="Helvetica Neue"/>
            </a:endParaRPr>
          </a:p>
        </p:txBody>
      </p:sp>
      <p:sp>
        <p:nvSpPr>
          <p:cNvPr id="198" name="Google Shape;198;p15"/>
          <p:cNvSpPr/>
          <p:nvPr/>
        </p:nvSpPr>
        <p:spPr>
          <a:xfrm>
            <a:off x="4447307" y="4856858"/>
            <a:ext cx="1302328" cy="1203664"/>
          </a:xfrm>
          <a:prstGeom prst="triangle">
            <a:avLst>
              <a:gd fmla="val 50000" name="adj"/>
            </a:avLst>
          </a:prstGeom>
          <a:solidFill>
            <a:schemeClr val="dk2"/>
          </a:solid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000"/>
              <a:buFont typeface="Helvetica Neue"/>
              <a:buNone/>
            </a:pPr>
            <a:r>
              <a:rPr b="0" i="0" lang="en-US" sz="3000" u="none" cap="none" strike="noStrike">
                <a:solidFill>
                  <a:srgbClr val="FFFFFF"/>
                </a:solidFill>
                <a:latin typeface="Helvetica Neue"/>
                <a:ea typeface="Helvetica Neue"/>
                <a:cs typeface="Helvetica Neue"/>
                <a:sym typeface="Helvetica Neue"/>
              </a:rPr>
              <a:t>2</a:t>
            </a:r>
            <a:endParaRPr b="0" i="0" sz="3000" u="none" cap="none" strike="noStrike">
              <a:solidFill>
                <a:srgbClr val="FFFFFF"/>
              </a:solidFill>
              <a:latin typeface="Helvetica Neue"/>
              <a:ea typeface="Helvetica Neue"/>
              <a:cs typeface="Helvetica Neue"/>
              <a:sym typeface="Helvetica Neue"/>
            </a:endParaRPr>
          </a:p>
        </p:txBody>
      </p:sp>
      <p:sp>
        <p:nvSpPr>
          <p:cNvPr id="199" name="Google Shape;199;p15"/>
          <p:cNvSpPr/>
          <p:nvPr/>
        </p:nvSpPr>
        <p:spPr>
          <a:xfrm>
            <a:off x="6774865" y="4856859"/>
            <a:ext cx="1302328" cy="1203664"/>
          </a:xfrm>
          <a:prstGeom prst="triangle">
            <a:avLst>
              <a:gd fmla="val 50000" name="adj"/>
            </a:avLst>
          </a:prstGeom>
          <a:solidFill>
            <a:schemeClr val="dk2"/>
          </a:solid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000"/>
              <a:buFont typeface="Helvetica Neue"/>
              <a:buNone/>
            </a:pPr>
            <a:r>
              <a:rPr b="0" i="0" lang="en-US" sz="3000" u="none" cap="none" strike="noStrike">
                <a:solidFill>
                  <a:srgbClr val="FFFFFF"/>
                </a:solidFill>
                <a:latin typeface="Helvetica Neue"/>
                <a:ea typeface="Helvetica Neue"/>
                <a:cs typeface="Helvetica Neue"/>
                <a:sym typeface="Helvetica Neue"/>
              </a:rPr>
              <a:t>3</a:t>
            </a:r>
            <a:endParaRPr b="0" i="0" sz="3000" u="none" cap="none" strike="noStrike">
              <a:solidFill>
                <a:srgbClr val="FFFFFF"/>
              </a:solidFill>
              <a:latin typeface="Helvetica Neue"/>
              <a:ea typeface="Helvetica Neue"/>
              <a:cs typeface="Helvetica Neue"/>
              <a:sym typeface="Helvetica Neue"/>
            </a:endParaRPr>
          </a:p>
        </p:txBody>
      </p:sp>
      <p:sp>
        <p:nvSpPr>
          <p:cNvPr id="200" name="Google Shape;200;p15"/>
          <p:cNvSpPr/>
          <p:nvPr/>
        </p:nvSpPr>
        <p:spPr>
          <a:xfrm>
            <a:off x="9975264" y="4870713"/>
            <a:ext cx="1302300" cy="1203600"/>
          </a:xfrm>
          <a:prstGeom prst="triangle">
            <a:avLst>
              <a:gd fmla="val 50000" name="adj"/>
            </a:avLst>
          </a:prstGeom>
          <a:solidFill>
            <a:schemeClr val="dk2"/>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000"/>
              <a:buFont typeface="Helvetica Neue"/>
              <a:buNone/>
            </a:pPr>
            <a:r>
              <a:rPr lang="en-US" sz="3000">
                <a:solidFill>
                  <a:srgbClr val="FFFFFF"/>
                </a:solidFill>
                <a:latin typeface="Helvetica Neue"/>
                <a:ea typeface="Helvetica Neue"/>
                <a:cs typeface="Helvetica Neue"/>
                <a:sym typeface="Helvetica Neue"/>
              </a:rPr>
              <a:t>4</a:t>
            </a:r>
            <a:endParaRPr b="0" i="0" sz="3000" u="none" cap="none" strike="noStrike">
              <a:solidFill>
                <a:srgbClr val="FFFFFF"/>
              </a:solidFill>
              <a:latin typeface="Helvetica Neue"/>
              <a:ea typeface="Helvetica Neue"/>
              <a:cs typeface="Helvetica Neue"/>
              <a:sym typeface="Helvetica Neue"/>
            </a:endParaRPr>
          </a:p>
        </p:txBody>
      </p:sp>
      <p:sp>
        <p:nvSpPr>
          <p:cNvPr id="201" name="Google Shape;201;p15"/>
          <p:cNvSpPr/>
          <p:nvPr/>
        </p:nvSpPr>
        <p:spPr>
          <a:xfrm>
            <a:off x="13189520" y="4843005"/>
            <a:ext cx="1302328" cy="1203664"/>
          </a:xfrm>
          <a:prstGeom prst="triangle">
            <a:avLst>
              <a:gd fmla="val 50000" name="adj"/>
            </a:avLst>
          </a:prstGeom>
          <a:solidFill>
            <a:schemeClr val="dk2"/>
          </a:solid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000"/>
              <a:buFont typeface="Helvetica Neue"/>
              <a:buNone/>
            </a:pPr>
            <a:r>
              <a:rPr lang="en-US" sz="3000">
                <a:solidFill>
                  <a:srgbClr val="FFFFFF"/>
                </a:solidFill>
                <a:latin typeface="Helvetica Neue"/>
                <a:ea typeface="Helvetica Neue"/>
                <a:cs typeface="Helvetica Neue"/>
                <a:sym typeface="Helvetica Neue"/>
              </a:rPr>
              <a:t>5</a:t>
            </a:r>
            <a:endParaRPr b="0" i="0" sz="3000" u="none" cap="none" strike="noStrike">
              <a:solidFill>
                <a:srgbClr val="FFFFFF"/>
              </a:solidFill>
              <a:latin typeface="Helvetica Neue"/>
              <a:ea typeface="Helvetica Neue"/>
              <a:cs typeface="Helvetica Neue"/>
              <a:sym typeface="Helvetica Neue"/>
            </a:endParaRPr>
          </a:p>
        </p:txBody>
      </p:sp>
    </p:spTree>
  </p:cSld>
  <p:clrMapOvr>
    <a:masterClrMapping/>
  </p:clrMapOvr>
  <mc:AlternateContent>
    <mc:Choice Requires="p14">
      <p:transition spd="slow" p14:dur="1500">
        <p:push/>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16"/>
          <p:cNvSpPr txBox="1"/>
          <p:nvPr/>
        </p:nvSpPr>
        <p:spPr>
          <a:xfrm>
            <a:off x="734085" y="12008311"/>
            <a:ext cx="8599202" cy="1209676"/>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FFFFFF"/>
              </a:buClr>
              <a:buSzPts val="7000"/>
              <a:buFont typeface="Helvetica Neue"/>
              <a:buNone/>
            </a:pPr>
            <a:r>
              <a:rPr b="1" i="0" lang="en-US" sz="7000" u="none" cap="none" strike="noStrike">
                <a:solidFill>
                  <a:srgbClr val="FFFFFF"/>
                </a:solidFill>
                <a:latin typeface="Helvetica Neue"/>
                <a:ea typeface="Helvetica Neue"/>
                <a:cs typeface="Helvetica Neue"/>
                <a:sym typeface="Helvetica Neue"/>
              </a:rPr>
              <a:t>Data Aggregator</a:t>
            </a:r>
            <a:endParaRPr b="1" i="0" sz="7000" u="none" cap="none" strike="noStrike">
              <a:solidFill>
                <a:srgbClr val="FFFFFF"/>
              </a:solidFill>
              <a:latin typeface="Helvetica Neue"/>
              <a:ea typeface="Helvetica Neue"/>
              <a:cs typeface="Helvetica Neue"/>
              <a:sym typeface="Helvetica Neue"/>
            </a:endParaRPr>
          </a:p>
        </p:txBody>
      </p:sp>
      <p:sp>
        <p:nvSpPr>
          <p:cNvPr id="207" name="Google Shape;207;p16"/>
          <p:cNvSpPr txBox="1"/>
          <p:nvPr/>
        </p:nvSpPr>
        <p:spPr>
          <a:xfrm>
            <a:off x="9864435" y="4612071"/>
            <a:ext cx="7370618" cy="1067599"/>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6C6969"/>
              </a:buClr>
              <a:buSzPts val="6000"/>
              <a:buFont typeface="Helvetica Neue"/>
              <a:buNone/>
            </a:pPr>
            <a:r>
              <a:rPr b="1" i="0" lang="en-US" sz="6000" u="none" cap="none" strike="noStrike">
                <a:solidFill>
                  <a:srgbClr val="6C6969"/>
                </a:solidFill>
                <a:latin typeface="Helvetica Neue"/>
                <a:ea typeface="Helvetica Neue"/>
                <a:cs typeface="Helvetica Neue"/>
                <a:sym typeface="Helvetica Neue"/>
              </a:rPr>
              <a:t>Thank you!  </a:t>
            </a:r>
            <a:endParaRPr b="1" i="0" sz="6000" u="none" cap="none" strike="noStrike">
              <a:solidFill>
                <a:srgbClr val="6C6969"/>
              </a:solidFill>
              <a:latin typeface="Helvetica Neue"/>
              <a:ea typeface="Helvetica Neue"/>
              <a:cs typeface="Helvetica Neue"/>
              <a:sym typeface="Helvetica Neue"/>
            </a:endParaRPr>
          </a:p>
        </p:txBody>
      </p:sp>
      <p:pic>
        <p:nvPicPr>
          <p:cNvPr id="208" name="Google Shape;208;p16"/>
          <p:cNvPicPr preferRelativeResize="0"/>
          <p:nvPr/>
        </p:nvPicPr>
        <p:blipFill rotWithShape="1">
          <a:blip r:embed="rId3">
            <a:alphaModFix/>
          </a:blip>
          <a:srcRect b="26908" l="21059" r="21547" t="41896"/>
          <a:stretch/>
        </p:blipFill>
        <p:spPr>
          <a:xfrm>
            <a:off x="2152040" y="6954981"/>
            <a:ext cx="21016089" cy="6761019"/>
          </a:xfrm>
          <a:prstGeom prst="rect">
            <a:avLst/>
          </a:prstGeom>
          <a:noFill/>
          <a:ln>
            <a:noFill/>
          </a:ln>
        </p:spPr>
      </p:pic>
    </p:spTree>
  </p:cSld>
  <p:clrMapOvr>
    <a:masterClrMapping/>
  </p:clrMapOvr>
  <mc:AlternateContent>
    <mc:Choice Requires="p14">
      <p:transition spd="slow" p14:dur="1500">
        <p:pus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g6445d1dc41_0_0"/>
          <p:cNvSpPr txBox="1"/>
          <p:nvPr/>
        </p:nvSpPr>
        <p:spPr>
          <a:xfrm>
            <a:off x="1165950" y="1196250"/>
            <a:ext cx="55524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6000">
                <a:solidFill>
                  <a:srgbClr val="6C6969"/>
                </a:solidFill>
                <a:latin typeface="Helvetica Neue"/>
                <a:ea typeface="Helvetica Neue"/>
                <a:cs typeface="Helvetica Neue"/>
                <a:sym typeface="Helvetica Neue"/>
              </a:rPr>
              <a:t>Appendix</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2"/>
          <p:cNvSpPr txBox="1"/>
          <p:nvPr>
            <p:ph type="title"/>
          </p:nvPr>
        </p:nvSpPr>
        <p:spPr>
          <a:xfrm>
            <a:off x="6603186" y="10058400"/>
            <a:ext cx="10894599" cy="2000251"/>
          </a:xfrm>
          <a:prstGeom prst="rect">
            <a:avLst/>
          </a:prstGeom>
          <a:noFill/>
          <a:ln>
            <a:noFill/>
          </a:ln>
        </p:spPr>
        <p:txBody>
          <a:bodyPr anchorCtr="0" anchor="b" bIns="71425" lIns="71425" spcFirstLastPara="1" rIns="71425" wrap="square" tIns="71425">
            <a:normAutofit/>
          </a:bodyPr>
          <a:lstStyle/>
          <a:p>
            <a:pPr indent="0" lvl="0" marL="0" rtl="0" algn="ctr">
              <a:lnSpc>
                <a:spcPct val="100000"/>
              </a:lnSpc>
              <a:spcBef>
                <a:spcPts val="0"/>
              </a:spcBef>
              <a:spcAft>
                <a:spcPts val="0"/>
              </a:spcAft>
              <a:buClr>
                <a:srgbClr val="3F3F3F"/>
              </a:buClr>
              <a:buSzPts val="7200"/>
              <a:buFont typeface="Helvetica Neue"/>
              <a:buNone/>
            </a:pPr>
            <a:r>
              <a:rPr lang="en-US" sz="7200">
                <a:solidFill>
                  <a:srgbClr val="3F3F3F"/>
                </a:solidFill>
              </a:rPr>
              <a:t>Team #39 </a:t>
            </a:r>
            <a:endParaRPr sz="7200">
              <a:solidFill>
                <a:srgbClr val="3F3F3F"/>
              </a:solidFill>
            </a:endParaRPr>
          </a:p>
        </p:txBody>
      </p:sp>
      <p:pic>
        <p:nvPicPr>
          <p:cNvPr id="66" name="Google Shape;66;p2"/>
          <p:cNvPicPr preferRelativeResize="0"/>
          <p:nvPr>
            <p:ph idx="2" type="pic"/>
          </p:nvPr>
        </p:nvPicPr>
        <p:blipFill rotWithShape="1">
          <a:blip r:embed="rId3">
            <a:alphaModFix/>
          </a:blip>
          <a:srcRect b="26908" l="21059" r="21547" t="41896"/>
          <a:stretch/>
        </p:blipFill>
        <p:spPr>
          <a:xfrm>
            <a:off x="1542440" y="4297506"/>
            <a:ext cx="21016089" cy="6761019"/>
          </a:xfrm>
          <a:prstGeom prst="rect">
            <a:avLst/>
          </a:prstGeom>
          <a:noFill/>
          <a:ln>
            <a:noFill/>
          </a:ln>
        </p:spPr>
      </p:pic>
      <p:pic>
        <p:nvPicPr>
          <p:cNvPr id="67" name="Google Shape;67;p2"/>
          <p:cNvPicPr preferRelativeResize="0"/>
          <p:nvPr/>
        </p:nvPicPr>
        <p:blipFill rotWithShape="1">
          <a:blip r:embed="rId4">
            <a:alphaModFix/>
          </a:blip>
          <a:srcRect b="41927" l="55496" r="32772" t="52152"/>
          <a:stretch/>
        </p:blipFill>
        <p:spPr>
          <a:xfrm>
            <a:off x="8007927" y="1850072"/>
            <a:ext cx="7456712" cy="306631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3"/>
          <p:cNvSpPr txBox="1"/>
          <p:nvPr/>
        </p:nvSpPr>
        <p:spPr>
          <a:xfrm>
            <a:off x="1752429" y="4414362"/>
            <a:ext cx="20841917" cy="3191257"/>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3F3F3F"/>
              </a:buClr>
              <a:buSzPts val="6600"/>
              <a:buFont typeface="Helvetica Neue"/>
              <a:buNone/>
            </a:pPr>
            <a:r>
              <a:rPr b="1" i="0" lang="en-US" sz="6600" u="none" cap="none" strike="noStrike">
                <a:solidFill>
                  <a:srgbClr val="3F3F3F"/>
                </a:solidFill>
                <a:latin typeface="Helvetica Neue"/>
                <a:ea typeface="Helvetica Neue"/>
                <a:cs typeface="Helvetica Neue"/>
                <a:sym typeface="Helvetica Neue"/>
              </a:rPr>
              <a:t>How might we improve the lives of gig workers so that they are financially healthy and more resilient to financial shocks?</a:t>
            </a:r>
            <a:endParaRPr/>
          </a:p>
        </p:txBody>
      </p:sp>
      <p:sp>
        <p:nvSpPr>
          <p:cNvPr id="73" name="Google Shape;73;p3"/>
          <p:cNvSpPr txBox="1"/>
          <p:nvPr/>
        </p:nvSpPr>
        <p:spPr>
          <a:xfrm>
            <a:off x="14289252" y="7997654"/>
            <a:ext cx="8773352" cy="828676"/>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3F3F3F"/>
              </a:buClr>
              <a:buSzPts val="4500"/>
              <a:buFont typeface="Helvetica Neue"/>
              <a:buNone/>
            </a:pPr>
            <a:r>
              <a:rPr b="0" i="0" lang="en-US" sz="4500" u="none" cap="none" strike="noStrike">
                <a:solidFill>
                  <a:srgbClr val="3F3F3F"/>
                </a:solidFill>
                <a:latin typeface="Helvetica Neue"/>
                <a:ea typeface="Helvetica Neue"/>
                <a:cs typeface="Helvetica Neue"/>
                <a:sym typeface="Helvetica Neue"/>
              </a:rPr>
              <a:t>Bill &amp; Melinda Gates Foundation</a:t>
            </a:r>
            <a:endParaRPr/>
          </a:p>
        </p:txBody>
      </p:sp>
      <p:sp>
        <p:nvSpPr>
          <p:cNvPr id="74" name="Google Shape;74;p3"/>
          <p:cNvSpPr/>
          <p:nvPr/>
        </p:nvSpPr>
        <p:spPr>
          <a:xfrm>
            <a:off x="12042760" y="6565613"/>
            <a:ext cx="29848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 </a:t>
            </a:r>
            <a:endParaRPr b="1" i="0" sz="3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pic>
        <p:nvPicPr>
          <p:cNvPr id="79" name="Google Shape;79;p4"/>
          <p:cNvPicPr preferRelativeResize="0"/>
          <p:nvPr/>
        </p:nvPicPr>
        <p:blipFill rotWithShape="1">
          <a:blip r:embed="rId3">
            <a:alphaModFix/>
          </a:blip>
          <a:srcRect b="26365" l="36976" r="22390" t="43313"/>
          <a:stretch/>
        </p:blipFill>
        <p:spPr>
          <a:xfrm>
            <a:off x="827300" y="3069770"/>
            <a:ext cx="22691068" cy="10317045"/>
          </a:xfrm>
          <a:prstGeom prst="rect">
            <a:avLst/>
          </a:prstGeom>
          <a:noFill/>
          <a:ln>
            <a:noFill/>
          </a:ln>
        </p:spPr>
      </p:pic>
      <p:sp>
        <p:nvSpPr>
          <p:cNvPr id="80" name="Google Shape;80;p4"/>
          <p:cNvSpPr txBox="1"/>
          <p:nvPr/>
        </p:nvSpPr>
        <p:spPr>
          <a:xfrm>
            <a:off x="1302231" y="1848283"/>
            <a:ext cx="21741207" cy="1221487"/>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6C6969"/>
              </a:buClr>
              <a:buSzPts val="7000"/>
              <a:buFont typeface="Helvetica Neue"/>
              <a:buNone/>
            </a:pPr>
            <a:r>
              <a:rPr b="1" i="0" lang="en-US" sz="7000" u="none" cap="none" strike="noStrike">
                <a:solidFill>
                  <a:srgbClr val="6C6969"/>
                </a:solidFill>
                <a:latin typeface="Helvetica Neue"/>
                <a:ea typeface="Helvetica Neue"/>
                <a:cs typeface="Helvetica Neue"/>
                <a:sym typeface="Helvetica Neue"/>
              </a:rPr>
              <a:t>Pain Points</a:t>
            </a:r>
            <a:endParaRPr b="1" i="0" sz="7000" u="none" cap="none" strike="noStrike">
              <a:solidFill>
                <a:srgbClr val="6C6969"/>
              </a:solidFill>
              <a:latin typeface="Helvetica Neue"/>
              <a:ea typeface="Helvetica Neue"/>
              <a:cs typeface="Helvetica Neue"/>
              <a:sym typeface="Helvetica Neue"/>
            </a:endParaRPr>
          </a:p>
        </p:txBody>
      </p:sp>
      <p:pic>
        <p:nvPicPr>
          <p:cNvPr descr="https://lh6.googleusercontent.com/MVX9Tt4Xs3iVk2Dxi2OfZ99cbmNITVw_dWsEWi5-LRHcvEVFRvLUxgZ9HqjpnL1SZXfHgfTjIr08wM3KeQljuMRMgK4aTQ-hLLVKB712QSwttyBAq_F7rsDJhSuRgW9HlLcqgAUyvsU" id="81" name="Google Shape;81;p4"/>
          <p:cNvPicPr preferRelativeResize="0"/>
          <p:nvPr/>
        </p:nvPicPr>
        <p:blipFill rotWithShape="1">
          <a:blip r:embed="rId4">
            <a:alphaModFix/>
          </a:blip>
          <a:srcRect b="0" l="12790" r="17195" t="0"/>
          <a:stretch/>
        </p:blipFill>
        <p:spPr>
          <a:xfrm>
            <a:off x="827300" y="9144000"/>
            <a:ext cx="3467609" cy="3713018"/>
          </a:xfrm>
          <a:prstGeom prst="rect">
            <a:avLst/>
          </a:prstGeom>
          <a:noFill/>
          <a:ln>
            <a:noFill/>
          </a:ln>
        </p:spPr>
      </p:pic>
      <p:pic>
        <p:nvPicPr>
          <p:cNvPr descr="https://lh5.googleusercontent.com/6a4ZdsjuXl6d4xHGSKvGM3SiSkKvc8uNaXsCa7ZNrzwbzJ4aElg9ssJpIriigBADbrZbwidKdCAclvrXyLbk56NjDkedvDKyYGyo1OGA642Tj4SEw5Hh_kiUFyWwYvFhyg7eJ7DSHpE" id="82" name="Google Shape;82;p4"/>
          <p:cNvPicPr preferRelativeResize="0"/>
          <p:nvPr/>
        </p:nvPicPr>
        <p:blipFill rotWithShape="1">
          <a:blip r:embed="rId5">
            <a:alphaModFix/>
          </a:blip>
          <a:srcRect b="0" l="0" r="0" t="0"/>
          <a:stretch/>
        </p:blipFill>
        <p:spPr>
          <a:xfrm flipH="1">
            <a:off x="18897600" y="8714509"/>
            <a:ext cx="5486400" cy="4572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5"/>
          <p:cNvSpPr/>
          <p:nvPr/>
        </p:nvSpPr>
        <p:spPr>
          <a:xfrm>
            <a:off x="1045029" y="3592286"/>
            <a:ext cx="22272171" cy="553997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6600"/>
              <a:buFont typeface="Helvetica Neue"/>
              <a:buNone/>
            </a:pPr>
            <a:r>
              <a:rPr b="0" i="0" lang="en-US" sz="6600" u="none" cap="none" strike="noStrike">
                <a:solidFill>
                  <a:srgbClr val="3F3F3F"/>
                </a:solidFill>
                <a:latin typeface="Helvetica Neue"/>
                <a:ea typeface="Helvetica Neue"/>
                <a:cs typeface="Helvetica Neue"/>
                <a:sym typeface="Helvetica Neue"/>
              </a:rPr>
              <a:t>User driven Dashboard App for Gig Workers</a:t>
            </a:r>
            <a:endParaRPr b="0" i="0" sz="4800" u="none" cap="none" strike="noStrike">
              <a:solidFill>
                <a:srgbClr val="3F3F3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3F3F3F"/>
              </a:buClr>
              <a:buSzPts val="4800"/>
              <a:buFont typeface="Helvetica Neue"/>
              <a:buNone/>
            </a:pPr>
            <a:br>
              <a:rPr b="0" i="0" lang="en-US" sz="4800" u="none" cap="none" strike="noStrike">
                <a:solidFill>
                  <a:srgbClr val="3F3F3F"/>
                </a:solidFill>
                <a:latin typeface="Helvetica Neue"/>
                <a:ea typeface="Helvetica Neue"/>
                <a:cs typeface="Helvetica Neue"/>
                <a:sym typeface="Helvetica Neue"/>
              </a:rPr>
            </a:br>
            <a:r>
              <a:rPr b="0" i="0" lang="en-US" sz="4800" u="none" cap="none" strike="noStrike">
                <a:solidFill>
                  <a:srgbClr val="3F3F3F"/>
                </a:solidFill>
                <a:latin typeface="Helvetica Neue"/>
                <a:ea typeface="Helvetica Neue"/>
                <a:cs typeface="Helvetica Neue"/>
                <a:sym typeface="Helvetica Neue"/>
              </a:rPr>
              <a:t>We are providing a dynamic and transparent mobile platform that enables gig workers to monitor their markets, make smarter decisions and work more efficiently. </a:t>
            </a:r>
            <a:endParaRPr/>
          </a:p>
          <a:p>
            <a:pPr indent="0" lvl="0" marL="0" marR="0" rtl="0" algn="ctr">
              <a:lnSpc>
                <a:spcPct val="100000"/>
              </a:lnSpc>
              <a:spcBef>
                <a:spcPts val="0"/>
              </a:spcBef>
              <a:spcAft>
                <a:spcPts val="0"/>
              </a:spcAft>
              <a:buClr>
                <a:srgbClr val="3F3F3F"/>
              </a:buClr>
              <a:buSzPts val="4800"/>
              <a:buFont typeface="Helvetica Neue"/>
              <a:buNone/>
            </a:pPr>
            <a:br>
              <a:rPr b="1" i="0" lang="en-US" sz="4800" u="none" cap="none" strike="noStrike">
                <a:solidFill>
                  <a:srgbClr val="3F3F3F"/>
                </a:solidFill>
                <a:latin typeface="Helvetica Neue"/>
                <a:ea typeface="Helvetica Neue"/>
                <a:cs typeface="Helvetica Neue"/>
                <a:sym typeface="Helvetica Neue"/>
              </a:rPr>
            </a:br>
            <a:endParaRPr b="1" i="0" sz="4800" u="none" cap="none" strike="noStrike">
              <a:solidFill>
                <a:srgbClr val="3F3F3F"/>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pic>
        <p:nvPicPr>
          <p:cNvPr descr="Image" id="92" name="Google Shape;92;p6"/>
          <p:cNvPicPr preferRelativeResize="0"/>
          <p:nvPr/>
        </p:nvPicPr>
        <p:blipFill rotWithShape="1">
          <a:blip r:embed="rId3">
            <a:alphaModFix/>
          </a:blip>
          <a:srcRect b="11301" l="0" r="2664" t="11300"/>
          <a:stretch/>
        </p:blipFill>
        <p:spPr>
          <a:xfrm>
            <a:off x="-106809" y="0"/>
            <a:ext cx="24600723" cy="13716000"/>
          </a:xfrm>
          <a:prstGeom prst="rect">
            <a:avLst/>
          </a:prstGeom>
          <a:noFill/>
          <a:ln>
            <a:noFill/>
          </a:ln>
        </p:spPr>
      </p:pic>
      <p:sp>
        <p:nvSpPr>
          <p:cNvPr id="93" name="Google Shape;93;p6"/>
          <p:cNvSpPr txBox="1"/>
          <p:nvPr/>
        </p:nvSpPr>
        <p:spPr>
          <a:xfrm>
            <a:off x="734085" y="12008311"/>
            <a:ext cx="8599202" cy="1209676"/>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FFFFFF"/>
              </a:buClr>
              <a:buSzPts val="7000"/>
              <a:buFont typeface="Helvetica Neue"/>
              <a:buNone/>
            </a:pPr>
            <a:r>
              <a:rPr b="1" i="0" lang="en-US" sz="7000" u="none" cap="none" strike="noStrike">
                <a:solidFill>
                  <a:srgbClr val="FFFFFF"/>
                </a:solidFill>
                <a:latin typeface="Helvetica Neue"/>
                <a:ea typeface="Helvetica Neue"/>
                <a:cs typeface="Helvetica Neue"/>
                <a:sym typeface="Helvetica Neue"/>
              </a:rPr>
              <a:t>Gustavo Herrera, 46</a:t>
            </a:r>
            <a:endParaRPr/>
          </a:p>
        </p:txBody>
      </p:sp>
    </p:spTree>
  </p:cSld>
  <p:clrMapOvr>
    <a:masterClrMapping/>
  </p:clrMapOvr>
  <mc:AlternateContent>
    <mc:Choice Requires="p14">
      <p:transition spd="slow" p14:dur="1500">
        <p:pus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7"/>
          <p:cNvSpPr txBox="1"/>
          <p:nvPr/>
        </p:nvSpPr>
        <p:spPr>
          <a:xfrm>
            <a:off x="734085" y="12008311"/>
            <a:ext cx="8599202" cy="1209676"/>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FFFFFF"/>
              </a:buClr>
              <a:buSzPts val="7000"/>
              <a:buFont typeface="Helvetica Neue"/>
              <a:buNone/>
            </a:pPr>
            <a:r>
              <a:rPr b="1" i="0" lang="en-US" sz="7000" u="none" cap="none" strike="noStrike">
                <a:solidFill>
                  <a:srgbClr val="FFFFFF"/>
                </a:solidFill>
                <a:latin typeface="Helvetica Neue"/>
                <a:ea typeface="Helvetica Neue"/>
                <a:cs typeface="Helvetica Neue"/>
                <a:sym typeface="Helvetica Neue"/>
              </a:rPr>
              <a:t>Gustavo Herrera, 46</a:t>
            </a:r>
            <a:endParaRPr/>
          </a:p>
        </p:txBody>
      </p:sp>
    </p:spTree>
  </p:cSld>
  <p:clrMapOvr>
    <a:masterClrMapping/>
  </p:clrMapOvr>
  <mc:AlternateContent>
    <mc:Choice Requires="p14">
      <p:transition spd="slow" p14:dur="1500">
        <p:pu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descr="Bildschirmfoto 2019-09-27 um 01.36.06.png" id="103" name="Google Shape;103;p8"/>
          <p:cNvPicPr preferRelativeResize="0"/>
          <p:nvPr/>
        </p:nvPicPr>
        <p:blipFill rotWithShape="1">
          <a:blip r:embed="rId3">
            <a:alphaModFix/>
          </a:blip>
          <a:srcRect b="0" l="0" r="0" t="0"/>
          <a:stretch/>
        </p:blipFill>
        <p:spPr>
          <a:xfrm>
            <a:off x="0" y="522515"/>
            <a:ext cx="18925310" cy="10515600"/>
          </a:xfrm>
          <a:prstGeom prst="rect">
            <a:avLst/>
          </a:prstGeom>
          <a:noFill/>
          <a:ln>
            <a:noFill/>
          </a:ln>
        </p:spPr>
      </p:pic>
      <p:sp>
        <p:nvSpPr>
          <p:cNvPr id="104" name="Google Shape;104;p8"/>
          <p:cNvSpPr txBox="1"/>
          <p:nvPr/>
        </p:nvSpPr>
        <p:spPr>
          <a:xfrm>
            <a:off x="2289959" y="12081603"/>
            <a:ext cx="5090556" cy="821378"/>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6C6969"/>
              </a:buClr>
              <a:buSzPts val="4400"/>
              <a:buFont typeface="Helvetica Neue"/>
              <a:buNone/>
            </a:pPr>
            <a:r>
              <a:rPr b="1" i="0" lang="en-US" sz="4400" u="none" cap="none" strike="noStrike">
                <a:solidFill>
                  <a:srgbClr val="6C6969"/>
                </a:solidFill>
                <a:latin typeface="Helvetica Neue"/>
                <a:ea typeface="Helvetica Neue"/>
                <a:cs typeface="Helvetica Neue"/>
                <a:sym typeface="Helvetica Neue"/>
              </a:rPr>
              <a:t>Monitor</a:t>
            </a:r>
            <a:endParaRPr b="1" i="0" sz="4400" u="none" cap="none" strike="noStrike">
              <a:solidFill>
                <a:srgbClr val="6C6969"/>
              </a:solidFill>
              <a:latin typeface="Helvetica Neue"/>
              <a:ea typeface="Helvetica Neue"/>
              <a:cs typeface="Helvetica Neue"/>
              <a:sym typeface="Helvetica Neue"/>
            </a:endParaRPr>
          </a:p>
        </p:txBody>
      </p:sp>
      <p:sp>
        <p:nvSpPr>
          <p:cNvPr id="105" name="Google Shape;105;p8"/>
          <p:cNvSpPr txBox="1"/>
          <p:nvPr/>
        </p:nvSpPr>
        <p:spPr>
          <a:xfrm>
            <a:off x="7315201" y="12098868"/>
            <a:ext cx="5090556" cy="821378"/>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6C6969"/>
              </a:buClr>
              <a:buSzPts val="4400"/>
              <a:buFont typeface="Helvetica Neue"/>
              <a:buNone/>
            </a:pPr>
            <a:r>
              <a:rPr b="1" i="0" lang="en-US" sz="4400" u="none" cap="none" strike="noStrike">
                <a:solidFill>
                  <a:srgbClr val="6C6969"/>
                </a:solidFill>
                <a:latin typeface="Helvetica Neue"/>
                <a:ea typeface="Helvetica Neue"/>
                <a:cs typeface="Helvetica Neue"/>
                <a:sym typeface="Helvetica Neue"/>
              </a:rPr>
              <a:t>Learn + Identity</a:t>
            </a:r>
            <a:endParaRPr b="1" i="0" sz="4400" u="none" cap="none" strike="noStrike">
              <a:solidFill>
                <a:srgbClr val="6C6969"/>
              </a:solidFill>
              <a:latin typeface="Helvetica Neue"/>
              <a:ea typeface="Helvetica Neue"/>
              <a:cs typeface="Helvetica Neue"/>
              <a:sym typeface="Helvetica Neue"/>
            </a:endParaRPr>
          </a:p>
        </p:txBody>
      </p:sp>
      <p:sp>
        <p:nvSpPr>
          <p:cNvPr id="106" name="Google Shape;106;p8"/>
          <p:cNvSpPr txBox="1"/>
          <p:nvPr/>
        </p:nvSpPr>
        <p:spPr>
          <a:xfrm>
            <a:off x="14064341" y="12098868"/>
            <a:ext cx="5090556" cy="821378"/>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6C6969"/>
              </a:buClr>
              <a:buSzPts val="4400"/>
              <a:buFont typeface="Helvetica Neue"/>
              <a:buNone/>
            </a:pPr>
            <a:r>
              <a:rPr b="1" i="0" lang="en-US" sz="4400" u="none" cap="none" strike="noStrike">
                <a:solidFill>
                  <a:srgbClr val="6C6969"/>
                </a:solidFill>
                <a:latin typeface="Helvetica Neue"/>
                <a:ea typeface="Helvetica Neue"/>
                <a:cs typeface="Helvetica Neue"/>
                <a:sym typeface="Helvetica Neue"/>
              </a:rPr>
              <a:t>Improve</a:t>
            </a:r>
            <a:endParaRPr b="1" i="0" sz="4400" u="none" cap="none" strike="noStrike">
              <a:solidFill>
                <a:srgbClr val="6C6969"/>
              </a:solidFill>
              <a:latin typeface="Helvetica Neue"/>
              <a:ea typeface="Helvetica Neue"/>
              <a:cs typeface="Helvetica Neue"/>
              <a:sym typeface="Helvetica Neue"/>
            </a:endParaRPr>
          </a:p>
        </p:txBody>
      </p:sp>
      <p:pic>
        <p:nvPicPr>
          <p:cNvPr descr="Bildschirmfoto 2019-09-27 um 01.36.06.png" id="107" name="Google Shape;107;p8"/>
          <p:cNvPicPr preferRelativeResize="0"/>
          <p:nvPr/>
        </p:nvPicPr>
        <p:blipFill rotWithShape="1">
          <a:blip r:embed="rId3">
            <a:alphaModFix/>
          </a:blip>
          <a:srcRect b="0" l="34856" r="35810" t="0"/>
          <a:stretch/>
        </p:blipFill>
        <p:spPr>
          <a:xfrm>
            <a:off x="18092056" y="522515"/>
            <a:ext cx="5551714" cy="10515600"/>
          </a:xfrm>
          <a:prstGeom prst="rect">
            <a:avLst/>
          </a:prstGeom>
          <a:noFill/>
          <a:ln>
            <a:noFill/>
          </a:ln>
        </p:spPr>
      </p:pic>
      <p:sp>
        <p:nvSpPr>
          <p:cNvPr id="108" name="Google Shape;108;p8"/>
          <p:cNvSpPr txBox="1"/>
          <p:nvPr/>
        </p:nvSpPr>
        <p:spPr>
          <a:xfrm>
            <a:off x="19637830" y="12098868"/>
            <a:ext cx="5090556" cy="821378"/>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6C6969"/>
              </a:buClr>
              <a:buSzPts val="4400"/>
              <a:buFont typeface="Helvetica Neue"/>
              <a:buNone/>
            </a:pPr>
            <a:r>
              <a:rPr b="1" i="0" lang="en-US" sz="4400" u="none" cap="none" strike="noStrike">
                <a:solidFill>
                  <a:srgbClr val="6C6969"/>
                </a:solidFill>
                <a:latin typeface="Helvetica Neue"/>
                <a:ea typeface="Helvetica Neue"/>
                <a:cs typeface="Helvetica Neue"/>
                <a:sym typeface="Helvetica Neue"/>
              </a:rPr>
              <a:t>Settings</a:t>
            </a:r>
            <a:endParaRPr b="1" i="0" sz="4400" u="none" cap="none" strike="noStrike">
              <a:solidFill>
                <a:srgbClr val="6C6969"/>
              </a:solidFill>
              <a:latin typeface="Helvetica Neue"/>
              <a:ea typeface="Helvetica Neue"/>
              <a:cs typeface="Helvetica Neue"/>
              <a:sym typeface="Helvetica Neue"/>
            </a:endParaRPr>
          </a:p>
        </p:txBody>
      </p:sp>
      <p:pic>
        <p:nvPicPr>
          <p:cNvPr id="109" name="Google Shape;109;p8"/>
          <p:cNvPicPr preferRelativeResize="0"/>
          <p:nvPr/>
        </p:nvPicPr>
        <p:blipFill rotWithShape="1">
          <a:blip r:embed="rId4">
            <a:alphaModFix/>
          </a:blip>
          <a:srcRect b="28095" l="1753" r="66903" t="2730"/>
          <a:stretch/>
        </p:blipFill>
        <p:spPr>
          <a:xfrm>
            <a:off x="1436914" y="2048768"/>
            <a:ext cx="4114801" cy="7421803"/>
          </a:xfrm>
          <a:prstGeom prst="rect">
            <a:avLst/>
          </a:prstGeom>
          <a:noFill/>
          <a:ln>
            <a:noFill/>
          </a:ln>
        </p:spPr>
      </p:pic>
      <p:sp>
        <p:nvSpPr>
          <p:cNvPr id="110" name="Google Shape;110;p8"/>
          <p:cNvSpPr/>
          <p:nvPr/>
        </p:nvSpPr>
        <p:spPr>
          <a:xfrm>
            <a:off x="13389428" y="2701909"/>
            <a:ext cx="3722915" cy="6249890"/>
          </a:xfrm>
          <a:prstGeom prst="rect">
            <a:avLst/>
          </a:prstGeom>
          <a:solidFill>
            <a:schemeClr val="lt1"/>
          </a:solid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3000"/>
              <a:buFont typeface="Helvetica Neue"/>
              <a:buNone/>
            </a:pPr>
            <a:r>
              <a:t/>
            </a:r>
            <a:endParaRPr b="0" i="0" sz="3000" u="none" cap="none" strike="noStrike">
              <a:solidFill>
                <a:srgbClr val="FFFFFF"/>
              </a:solidFill>
              <a:latin typeface="Helvetica Neue"/>
              <a:ea typeface="Helvetica Neue"/>
              <a:cs typeface="Helvetica Neue"/>
              <a:sym typeface="Helvetica Neue"/>
            </a:endParaRPr>
          </a:p>
        </p:txBody>
      </p:sp>
      <p:pic>
        <p:nvPicPr>
          <p:cNvPr id="111" name="Google Shape;111;p8"/>
          <p:cNvPicPr preferRelativeResize="0"/>
          <p:nvPr/>
        </p:nvPicPr>
        <p:blipFill rotWithShape="1">
          <a:blip r:embed="rId5">
            <a:alphaModFix/>
          </a:blip>
          <a:srcRect b="37568" l="61855" r="16477" t="46729"/>
          <a:stretch/>
        </p:blipFill>
        <p:spPr>
          <a:xfrm>
            <a:off x="14941138" y="3496185"/>
            <a:ext cx="2171206" cy="1567543"/>
          </a:xfrm>
          <a:prstGeom prst="rect">
            <a:avLst/>
          </a:prstGeom>
          <a:noFill/>
          <a:ln>
            <a:noFill/>
          </a:ln>
        </p:spPr>
      </p:pic>
      <p:pic>
        <p:nvPicPr>
          <p:cNvPr id="112" name="Google Shape;112;p8"/>
          <p:cNvPicPr preferRelativeResize="0"/>
          <p:nvPr/>
        </p:nvPicPr>
        <p:blipFill rotWithShape="1">
          <a:blip r:embed="rId6">
            <a:alphaModFix/>
          </a:blip>
          <a:srcRect b="37382" l="56404" r="18612" t="45420"/>
          <a:stretch/>
        </p:blipFill>
        <p:spPr>
          <a:xfrm flipH="1">
            <a:off x="13324112" y="4761183"/>
            <a:ext cx="2007261" cy="1859605"/>
          </a:xfrm>
          <a:prstGeom prst="rect">
            <a:avLst/>
          </a:prstGeom>
          <a:noFill/>
          <a:ln>
            <a:noFill/>
          </a:ln>
        </p:spPr>
      </p:pic>
      <p:pic>
        <p:nvPicPr>
          <p:cNvPr id="113" name="Google Shape;113;p8"/>
          <p:cNvPicPr preferRelativeResize="0"/>
          <p:nvPr/>
        </p:nvPicPr>
        <p:blipFill rotWithShape="1">
          <a:blip r:embed="rId5">
            <a:alphaModFix/>
          </a:blip>
          <a:srcRect b="37568" l="61855" r="16477" t="46729"/>
          <a:stretch/>
        </p:blipFill>
        <p:spPr>
          <a:xfrm>
            <a:off x="15006452" y="6620788"/>
            <a:ext cx="2171206" cy="1547241"/>
          </a:xfrm>
          <a:prstGeom prst="rect">
            <a:avLst/>
          </a:prstGeom>
          <a:noFill/>
          <a:ln>
            <a:noFill/>
          </a:ln>
        </p:spPr>
      </p:pic>
      <p:pic>
        <p:nvPicPr>
          <p:cNvPr id="114" name="Google Shape;114;p8"/>
          <p:cNvPicPr preferRelativeResize="0"/>
          <p:nvPr/>
        </p:nvPicPr>
        <p:blipFill rotWithShape="1">
          <a:blip r:embed="rId7">
            <a:alphaModFix/>
          </a:blip>
          <a:srcRect b="43611" l="53088" r="24377" t="34155"/>
          <a:stretch/>
        </p:blipFill>
        <p:spPr>
          <a:xfrm>
            <a:off x="18965058" y="2571281"/>
            <a:ext cx="3805711" cy="6680868"/>
          </a:xfrm>
          <a:prstGeom prst="rect">
            <a:avLst/>
          </a:prstGeom>
          <a:noFill/>
          <a:ln>
            <a:noFill/>
          </a:ln>
        </p:spPr>
      </p:pic>
      <p:pic>
        <p:nvPicPr>
          <p:cNvPr id="115" name="Google Shape;115;p8"/>
          <p:cNvPicPr preferRelativeResize="0"/>
          <p:nvPr/>
        </p:nvPicPr>
        <p:blipFill rotWithShape="1">
          <a:blip r:embed="rId8">
            <a:alphaModFix/>
          </a:blip>
          <a:srcRect b="14992" l="37113" r="37237" t="26517"/>
          <a:stretch/>
        </p:blipFill>
        <p:spPr>
          <a:xfrm>
            <a:off x="7431157" y="2048768"/>
            <a:ext cx="3802900" cy="7203381"/>
          </a:xfrm>
          <a:prstGeom prst="rect">
            <a:avLst/>
          </a:prstGeom>
          <a:noFill/>
          <a:ln>
            <a:noFill/>
          </a:ln>
        </p:spPr>
      </p:pic>
      <p:pic>
        <p:nvPicPr>
          <p:cNvPr id="116" name="Google Shape;116;p8"/>
          <p:cNvPicPr preferRelativeResize="0"/>
          <p:nvPr/>
        </p:nvPicPr>
        <p:blipFill rotWithShape="1">
          <a:blip r:embed="rId9">
            <a:alphaModFix/>
          </a:blip>
          <a:srcRect b="13547" l="37166" r="35562" t="75089"/>
          <a:stretch/>
        </p:blipFill>
        <p:spPr>
          <a:xfrm>
            <a:off x="13318888" y="8168029"/>
            <a:ext cx="3858769" cy="1134367"/>
          </a:xfrm>
          <a:prstGeom prst="rect">
            <a:avLst/>
          </a:prstGeom>
          <a:noFill/>
          <a:ln>
            <a:noFill/>
          </a:ln>
        </p:spPr>
      </p:pic>
      <p:pic>
        <p:nvPicPr>
          <p:cNvPr id="117" name="Google Shape;117;p8"/>
          <p:cNvPicPr preferRelativeResize="0"/>
          <p:nvPr/>
        </p:nvPicPr>
        <p:blipFill rotWithShape="1">
          <a:blip r:embed="rId10">
            <a:alphaModFix/>
          </a:blip>
          <a:srcRect b="59704" l="37619" r="37987" t="28996"/>
          <a:stretch/>
        </p:blipFill>
        <p:spPr>
          <a:xfrm>
            <a:off x="13261769" y="2435432"/>
            <a:ext cx="3850574" cy="1060753"/>
          </a:xfrm>
          <a:prstGeom prst="rect">
            <a:avLst/>
          </a:prstGeom>
          <a:noFill/>
          <a:ln>
            <a:noFill/>
          </a:ln>
        </p:spPr>
      </p:pic>
    </p:spTree>
  </p:cSld>
  <p:clrMapOvr>
    <a:masterClrMapping/>
  </p:clrMapOvr>
  <mc:AlternateContent>
    <mc:Choice Requires="p14">
      <p:transition spd="slow" p14:dur="1500">
        <p:pu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Google Shape;122;p9"/>
          <p:cNvPicPr preferRelativeResize="0"/>
          <p:nvPr/>
        </p:nvPicPr>
        <p:blipFill rotWithShape="1">
          <a:blip r:embed="rId3">
            <a:alphaModFix/>
          </a:blip>
          <a:srcRect b="0" l="0" r="0" t="0"/>
          <a:stretch/>
        </p:blipFill>
        <p:spPr>
          <a:xfrm>
            <a:off x="2493818" y="5886015"/>
            <a:ext cx="4136554" cy="5197625"/>
          </a:xfrm>
          <a:prstGeom prst="rect">
            <a:avLst/>
          </a:prstGeom>
          <a:noFill/>
          <a:ln>
            <a:noFill/>
          </a:ln>
        </p:spPr>
      </p:pic>
      <p:pic>
        <p:nvPicPr>
          <p:cNvPr id="123" name="Google Shape;123;p9"/>
          <p:cNvPicPr preferRelativeResize="0"/>
          <p:nvPr/>
        </p:nvPicPr>
        <p:blipFill rotWithShape="1">
          <a:blip r:embed="rId4">
            <a:alphaModFix/>
          </a:blip>
          <a:srcRect b="-4780" l="12911" r="9995" t="13108"/>
          <a:stretch/>
        </p:blipFill>
        <p:spPr>
          <a:xfrm>
            <a:off x="7719137" y="5820621"/>
            <a:ext cx="4278900" cy="5650948"/>
          </a:xfrm>
          <a:prstGeom prst="rect">
            <a:avLst/>
          </a:prstGeom>
          <a:noFill/>
          <a:ln>
            <a:noFill/>
          </a:ln>
        </p:spPr>
      </p:pic>
      <p:pic>
        <p:nvPicPr>
          <p:cNvPr id="124" name="Google Shape;124;p9"/>
          <p:cNvPicPr preferRelativeResize="0"/>
          <p:nvPr/>
        </p:nvPicPr>
        <p:blipFill rotWithShape="1">
          <a:blip r:embed="rId5">
            <a:alphaModFix/>
          </a:blip>
          <a:srcRect b="10437" l="16052" r="17409" t="6307"/>
          <a:stretch/>
        </p:blipFill>
        <p:spPr>
          <a:xfrm>
            <a:off x="13076887" y="5820621"/>
            <a:ext cx="4690579" cy="5263019"/>
          </a:xfrm>
          <a:prstGeom prst="rect">
            <a:avLst/>
          </a:prstGeom>
          <a:noFill/>
          <a:ln>
            <a:noFill/>
          </a:ln>
        </p:spPr>
      </p:pic>
      <p:pic>
        <p:nvPicPr>
          <p:cNvPr id="125" name="Google Shape;125;p9"/>
          <p:cNvPicPr preferRelativeResize="0"/>
          <p:nvPr/>
        </p:nvPicPr>
        <p:blipFill rotWithShape="1">
          <a:blip r:embed="rId6">
            <a:alphaModFix/>
          </a:blip>
          <a:srcRect b="19631" l="23154" r="10490" t="0"/>
          <a:stretch/>
        </p:blipFill>
        <p:spPr>
          <a:xfrm>
            <a:off x="18581102" y="5820621"/>
            <a:ext cx="4500572" cy="5263019"/>
          </a:xfrm>
          <a:prstGeom prst="rect">
            <a:avLst/>
          </a:prstGeom>
          <a:noFill/>
          <a:ln>
            <a:noFill/>
          </a:ln>
        </p:spPr>
      </p:pic>
      <p:sp>
        <p:nvSpPr>
          <p:cNvPr id="126" name="Google Shape;126;p9"/>
          <p:cNvSpPr/>
          <p:nvPr/>
        </p:nvSpPr>
        <p:spPr>
          <a:xfrm>
            <a:off x="2723005" y="3822413"/>
            <a:ext cx="314380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6C6969"/>
              </a:buClr>
              <a:buSzPts val="3200"/>
              <a:buFont typeface="Helvetica Neue"/>
              <a:buNone/>
            </a:pPr>
            <a:r>
              <a:rPr b="1" i="0" lang="en-US" sz="3200" u="none" cap="none" strike="noStrike">
                <a:solidFill>
                  <a:srgbClr val="6C6969"/>
                </a:solidFill>
                <a:latin typeface="Helvetica Neue"/>
                <a:ea typeface="Helvetica Neue"/>
                <a:cs typeface="Helvetica Neue"/>
                <a:sym typeface="Helvetica Neue"/>
              </a:rPr>
              <a:t>Will it be used?</a:t>
            </a:r>
            <a:endParaRPr b="1" i="0" sz="3200" u="none" cap="none" strike="noStrike">
              <a:solidFill>
                <a:srgbClr val="6C6969"/>
              </a:solidFill>
              <a:latin typeface="Helvetica Neue"/>
              <a:ea typeface="Helvetica Neue"/>
              <a:cs typeface="Helvetica Neue"/>
              <a:sym typeface="Helvetica Neue"/>
            </a:endParaRPr>
          </a:p>
        </p:txBody>
      </p:sp>
      <p:sp>
        <p:nvSpPr>
          <p:cNvPr id="127" name="Google Shape;127;p9"/>
          <p:cNvSpPr/>
          <p:nvPr/>
        </p:nvSpPr>
        <p:spPr>
          <a:xfrm>
            <a:off x="8152112" y="3868579"/>
            <a:ext cx="3845925"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6C6969"/>
              </a:buClr>
              <a:buSzPts val="3200"/>
              <a:buFont typeface="Helvetica Neue"/>
              <a:buNone/>
            </a:pPr>
            <a:r>
              <a:rPr b="1" i="0" lang="en-US" sz="3200" u="none" cap="none" strike="noStrike">
                <a:solidFill>
                  <a:srgbClr val="6C6969"/>
                </a:solidFill>
                <a:latin typeface="Helvetica Neue"/>
                <a:ea typeface="Helvetica Neue"/>
                <a:cs typeface="Helvetica Neue"/>
                <a:sym typeface="Helvetica Neue"/>
              </a:rPr>
              <a:t>Enough / Valuable </a:t>
            </a:r>
            <a:endParaRPr b="1" i="0" sz="3200" u="none" cap="none" strike="noStrike">
              <a:solidFill>
                <a:srgbClr val="6C6969"/>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6C6969"/>
              </a:buClr>
              <a:buSzPts val="3200"/>
              <a:buFont typeface="Helvetica Neue"/>
              <a:buNone/>
            </a:pPr>
            <a:r>
              <a:rPr b="1" i="0" lang="en-US" sz="3200" u="none" cap="none" strike="noStrike">
                <a:solidFill>
                  <a:srgbClr val="6C6969"/>
                </a:solidFill>
                <a:latin typeface="Helvetica Neue"/>
                <a:ea typeface="Helvetica Neue"/>
                <a:cs typeface="Helvetica Neue"/>
                <a:sym typeface="Helvetica Neue"/>
              </a:rPr>
              <a:t>information?</a:t>
            </a:r>
            <a:endParaRPr/>
          </a:p>
        </p:txBody>
      </p:sp>
      <p:sp>
        <p:nvSpPr>
          <p:cNvPr id="128" name="Google Shape;128;p9"/>
          <p:cNvSpPr/>
          <p:nvPr/>
        </p:nvSpPr>
        <p:spPr>
          <a:xfrm>
            <a:off x="13408644" y="3868579"/>
            <a:ext cx="402706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6C6969"/>
              </a:buClr>
              <a:buSzPts val="3200"/>
              <a:buFont typeface="Helvetica Neue"/>
              <a:buNone/>
            </a:pPr>
            <a:r>
              <a:rPr b="1" i="0" lang="en-US" sz="3200" u="none" cap="none" strike="noStrike">
                <a:solidFill>
                  <a:srgbClr val="6C6969"/>
                </a:solidFill>
                <a:latin typeface="Helvetica Neue"/>
                <a:ea typeface="Helvetica Neue"/>
                <a:cs typeface="Helvetica Neue"/>
                <a:sym typeface="Helvetica Neue"/>
              </a:rPr>
              <a:t>Real – Time Prices?</a:t>
            </a:r>
            <a:endParaRPr/>
          </a:p>
        </p:txBody>
      </p:sp>
      <p:sp>
        <p:nvSpPr>
          <p:cNvPr id="129" name="Google Shape;129;p9"/>
          <p:cNvSpPr/>
          <p:nvPr/>
        </p:nvSpPr>
        <p:spPr>
          <a:xfrm>
            <a:off x="18581102" y="3882434"/>
            <a:ext cx="506741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6C6969"/>
              </a:buClr>
              <a:buSzPts val="3200"/>
              <a:buFont typeface="Helvetica Neue"/>
              <a:buNone/>
            </a:pPr>
            <a:r>
              <a:rPr b="1" i="0" lang="en-US" sz="3200" u="none" cap="none" strike="noStrike">
                <a:solidFill>
                  <a:srgbClr val="6C6969"/>
                </a:solidFill>
                <a:latin typeface="Helvetica Neue"/>
                <a:ea typeface="Helvetica Neue"/>
                <a:cs typeface="Helvetica Neue"/>
                <a:sym typeface="Helvetica Neue"/>
              </a:rPr>
              <a:t>Will GW continue to use?</a:t>
            </a:r>
            <a:endParaRPr b="1" i="0" sz="3200" u="none" cap="none" strike="noStrike">
              <a:solidFill>
                <a:srgbClr val="6C6969"/>
              </a:solidFill>
              <a:latin typeface="Helvetica Neue"/>
              <a:ea typeface="Helvetica Neue"/>
              <a:cs typeface="Helvetica Neue"/>
              <a:sym typeface="Helvetica Neue"/>
            </a:endParaRPr>
          </a:p>
        </p:txBody>
      </p:sp>
      <p:sp>
        <p:nvSpPr>
          <p:cNvPr id="130" name="Google Shape;130;p9"/>
          <p:cNvSpPr txBox="1"/>
          <p:nvPr/>
        </p:nvSpPr>
        <p:spPr>
          <a:xfrm>
            <a:off x="0" y="1350717"/>
            <a:ext cx="7370618" cy="1067599"/>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6C6969"/>
              </a:buClr>
              <a:buSzPts val="6000"/>
              <a:buFont typeface="Helvetica Neue"/>
              <a:buNone/>
            </a:pPr>
            <a:r>
              <a:rPr b="1" i="0" lang="en-US" sz="6000" u="none" cap="none" strike="noStrike">
                <a:solidFill>
                  <a:srgbClr val="6C6969"/>
                </a:solidFill>
                <a:latin typeface="Helvetica Neue"/>
                <a:ea typeface="Helvetica Neue"/>
                <a:cs typeface="Helvetica Neue"/>
                <a:sym typeface="Helvetica Neue"/>
              </a:rPr>
              <a:t>Risks </a:t>
            </a:r>
            <a:endParaRPr b="1" i="0" sz="6000" u="none" cap="none" strike="noStrike">
              <a:solidFill>
                <a:srgbClr val="6C6969"/>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